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4.xml" ContentType="application/vnd.openxmlformats-officedocument.theme+xml"/>
  <Override PartName="/ppt/slideLayouts/slideLayout20.xml" ContentType="application/vnd.openxmlformats-officedocument.presentationml.slideLayout+xml"/>
  <Override PartName="/ppt/theme/theme5.xml" ContentType="application/vnd.openxmlformats-officedocument.theme+xml"/>
  <Override PartName="/ppt/slideLayouts/slideLayout2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17" r:id="rId1"/>
    <p:sldMasterId id="2147483730" r:id="rId2"/>
    <p:sldMasterId id="2147483704" r:id="rId3"/>
    <p:sldMasterId id="2147483670" r:id="rId4"/>
    <p:sldMasterId id="2147483684" r:id="rId5"/>
    <p:sldMasterId id="2147483736" r:id="rId6"/>
  </p:sldMasterIdLst>
  <p:notesMasterIdLst>
    <p:notesMasterId r:id="rId16"/>
  </p:notesMasterIdLst>
  <p:sldIdLst>
    <p:sldId id="581" r:id="rId7"/>
    <p:sldId id="583" r:id="rId8"/>
    <p:sldId id="584" r:id="rId9"/>
    <p:sldId id="587" r:id="rId10"/>
    <p:sldId id="585" r:id="rId11"/>
    <p:sldId id="579" r:id="rId12"/>
    <p:sldId id="586" r:id="rId13"/>
    <p:sldId id="588" r:id="rId14"/>
    <p:sldId id="582" r:id="rId15"/>
  </p:sldIdLst>
  <p:sldSz cx="12192000" cy="6858000"/>
  <p:notesSz cx="6669088" cy="9753600"/>
  <p:embeddedFontLst>
    <p:embeddedFont>
      <p:font typeface="SK Sans" pitchFamily="2" charset="0"/>
      <p:regular r:id="rId17"/>
      <p:bold r:id="rId18"/>
    </p:embeddedFont>
    <p:embeddedFont>
      <p:font typeface="SK Sans Black" pitchFamily="2" charset="0"/>
      <p:bold r:id="rId19"/>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userDrawn="1">
          <p15:clr>
            <a:srgbClr val="A4A3A4"/>
          </p15:clr>
        </p15:guide>
        <p15:guide id="3" orient="horz"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0974"/>
    <a:srgbClr val="6F2282"/>
    <a:srgbClr val="CBC4BC"/>
    <a:srgbClr val="E782A9"/>
    <a:srgbClr val="702082"/>
    <a:srgbClr val="732181"/>
    <a:srgbClr val="00CCFF"/>
    <a:srgbClr val="CE61B5"/>
    <a:srgbClr val="8547AD"/>
    <a:srgbClr val="FF64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AF606853-7671-496A-8E4F-DF71F8EC918B}" styleName="Mörkt format 1 - Dekorfärg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113A9D2-9D6B-4929-AA2D-F23B5EE8CBE7}" styleName="Format med tema 2 - dekorfärg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Format med tema 1 - dekorfärg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Inget format, tabellrutnät">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Inget format, inget rutnät">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8" autoAdjust="0"/>
    <p:restoredTop sz="91523" autoAdjust="0"/>
  </p:normalViewPr>
  <p:slideViewPr>
    <p:cSldViewPr snapToGrid="0" showGuides="1">
      <p:cViewPr varScale="1">
        <p:scale>
          <a:sx n="159" d="100"/>
          <a:sy n="159" d="100"/>
        </p:scale>
        <p:origin x="2628" y="138"/>
      </p:cViewPr>
      <p:guideLst>
        <p:guide/>
        <p:guide orient="horz" pos="2160"/>
      </p:guideLst>
    </p:cSldViewPr>
  </p:slideViewPr>
  <p:notesTextViewPr>
    <p:cViewPr>
      <p:scale>
        <a:sx n="185" d="100"/>
        <a:sy n="185" d="100"/>
      </p:scale>
      <p:origin x="0" y="0"/>
    </p:cViewPr>
  </p:notesTextViewPr>
  <p:sorterViewPr>
    <p:cViewPr varScale="1">
      <p:scale>
        <a:sx n="1" d="1"/>
        <a:sy n="1" d="1"/>
      </p:scale>
      <p:origin x="0" y="0"/>
    </p:cViewPr>
  </p:sorterViewPr>
  <p:notesViewPr>
    <p:cSldViewPr snapToGrid="0">
      <p:cViewPr varScale="1">
        <p:scale>
          <a:sx n="111" d="100"/>
          <a:sy n="111" d="100"/>
        </p:scale>
        <p:origin x="523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font" Target="fonts/font2.fntdata"/><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font" Target="fonts/font1.fntdata"/><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font" Target="fonts/font3.fntdata"/><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889938" cy="48768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777607" y="0"/>
            <a:ext cx="2889938" cy="487680"/>
          </a:xfrm>
          <a:prstGeom prst="rect">
            <a:avLst/>
          </a:prstGeom>
        </p:spPr>
        <p:txBody>
          <a:bodyPr vert="horz" lIns="91440" tIns="45720" rIns="91440" bIns="45720" rtlCol="0"/>
          <a:lstStyle>
            <a:lvl1pPr algn="r">
              <a:defRPr sz="1200"/>
            </a:lvl1pPr>
          </a:lstStyle>
          <a:p>
            <a:fld id="{2D63B582-C2F3-4C61-96F9-F512B261FDE7}" type="datetimeFigureOut">
              <a:rPr lang="sv-SE" smtClean="0"/>
              <a:t>2026-08-19</a:t>
            </a:fld>
            <a:endParaRPr lang="sv-SE"/>
          </a:p>
        </p:txBody>
      </p:sp>
      <p:sp>
        <p:nvSpPr>
          <p:cNvPr id="4" name="Platshållare för bildobjekt 3"/>
          <p:cNvSpPr>
            <a:spLocks noGrp="1" noRot="1" noChangeAspect="1"/>
          </p:cNvSpPr>
          <p:nvPr>
            <p:ph type="sldImg" idx="2"/>
          </p:nvPr>
        </p:nvSpPr>
        <p:spPr>
          <a:xfrm>
            <a:off x="84138" y="731838"/>
            <a:ext cx="6500812" cy="36576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66909" y="4632960"/>
            <a:ext cx="5335270" cy="438912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264227"/>
            <a:ext cx="2889938" cy="48768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777607" y="9264227"/>
            <a:ext cx="2889938" cy="487680"/>
          </a:xfrm>
          <a:prstGeom prst="rect">
            <a:avLst/>
          </a:prstGeom>
        </p:spPr>
        <p:txBody>
          <a:bodyPr vert="horz" lIns="91440" tIns="45720" rIns="91440" bIns="45720" rtlCol="0" anchor="b"/>
          <a:lstStyle>
            <a:lvl1pPr algn="r">
              <a:defRPr sz="1200"/>
            </a:lvl1pPr>
          </a:lstStyle>
          <a:p>
            <a:fld id="{3BF7F7FA-F7D4-4C85-9A8E-AB1E4C44A50D}" type="slidenum">
              <a:rPr lang="sv-SE" smtClean="0"/>
              <a:t>‹#›</a:t>
            </a:fld>
            <a:endParaRPr lang="sv-SE"/>
          </a:p>
        </p:txBody>
      </p:sp>
    </p:spTree>
    <p:extLst>
      <p:ext uri="{BB962C8B-B14F-4D97-AF65-F5344CB8AC3E}">
        <p14:creationId xmlns:p14="http://schemas.microsoft.com/office/powerpoint/2010/main" val="1943048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
    <p:spTree>
      <p:nvGrpSpPr>
        <p:cNvPr id="1" name=""/>
        <p:cNvGrpSpPr/>
        <p:nvPr/>
      </p:nvGrpSpPr>
      <p:grpSpPr>
        <a:xfrm>
          <a:off x="0" y="0"/>
          <a:ext cx="0" cy="0"/>
          <a:chOff x="0" y="0"/>
          <a:chExt cx="0" cy="0"/>
        </a:xfrm>
      </p:grpSpPr>
      <p:pic>
        <p:nvPicPr>
          <p:cNvPr id="2" name="Bildobjekt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Platshållare för datum 2"/>
          <p:cNvSpPr>
            <a:spLocks noGrp="1"/>
          </p:cNvSpPr>
          <p:nvPr>
            <p:ph type="dt" sz="half" idx="10"/>
          </p:nvPr>
        </p:nvSpPr>
        <p:spPr/>
        <p:txBody>
          <a:bodyPr/>
          <a:lstStyle>
            <a:lvl1pPr>
              <a:defRPr>
                <a:solidFill>
                  <a:schemeClr val="bg1"/>
                </a:solidFill>
              </a:defRPr>
            </a:lvl1pPr>
          </a:lstStyle>
          <a:p>
            <a:fld id="{FFED4796-AD78-460C-B571-07C125A547A9}" type="datetimeFigureOut">
              <a:rPr lang="sv-SE" smtClean="0"/>
              <a:pPr/>
              <a:t>2026-08-19</a:t>
            </a:fld>
            <a:endParaRPr lang="sv-SE" dirty="0"/>
          </a:p>
        </p:txBody>
      </p:sp>
      <p:sp>
        <p:nvSpPr>
          <p:cNvPr id="5" name="Platshållare för bildnummer 4"/>
          <p:cNvSpPr>
            <a:spLocks noGrp="1"/>
          </p:cNvSpPr>
          <p:nvPr>
            <p:ph type="sldNum" sz="quarter" idx="12"/>
          </p:nvPr>
        </p:nvSpPr>
        <p:spPr/>
        <p:txBody>
          <a:bodyPr/>
          <a:lstStyle>
            <a:lvl1pPr>
              <a:defRPr>
                <a:solidFill>
                  <a:schemeClr val="bg1"/>
                </a:solidFill>
              </a:defRPr>
            </a:lvl1pPr>
          </a:lstStyle>
          <a:p>
            <a:fld id="{EEAA6922-7DE3-409A-872E-704DE8994A27}" type="slidenum">
              <a:rPr lang="sv-SE" smtClean="0"/>
              <a:pPr/>
              <a:t>‹#›</a:t>
            </a:fld>
            <a:endParaRPr lang="sv-SE" dirty="0"/>
          </a:p>
        </p:txBody>
      </p:sp>
    </p:spTree>
    <p:extLst>
      <p:ext uri="{BB962C8B-B14F-4D97-AF65-F5344CB8AC3E}">
        <p14:creationId xmlns:p14="http://schemas.microsoft.com/office/powerpoint/2010/main" val="31211840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extformat super - lila">
    <p:bg>
      <p:bgPr>
        <a:solidFill>
          <a:schemeClr val="accent1"/>
        </a:solidFill>
        <a:effectLst/>
      </p:bgPr>
    </p:bg>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78678" y="5506105"/>
            <a:ext cx="868254" cy="718050"/>
          </a:xfrm>
          <a:prstGeom prst="rect">
            <a:avLst/>
          </a:prstGeom>
        </p:spPr>
      </p:pic>
      <p:sp>
        <p:nvSpPr>
          <p:cNvPr id="8" name="Rubrik 1"/>
          <p:cNvSpPr>
            <a:spLocks noGrp="1"/>
          </p:cNvSpPr>
          <p:nvPr>
            <p:ph type="ctrTitle"/>
          </p:nvPr>
        </p:nvSpPr>
        <p:spPr>
          <a:xfrm>
            <a:off x="622850" y="815005"/>
            <a:ext cx="10824082" cy="3835405"/>
          </a:xfrm>
        </p:spPr>
        <p:txBody>
          <a:bodyPr lIns="0" tIns="0" rIns="0" bIns="0" anchor="b">
            <a:noAutofit/>
          </a:bodyPr>
          <a:lstStyle>
            <a:lvl1pPr algn="l">
              <a:lnSpc>
                <a:spcPts val="9600"/>
              </a:lnSpc>
              <a:defRPr sz="9500" baseline="0">
                <a:solidFill>
                  <a:schemeClr val="bg2"/>
                </a:solidFill>
              </a:defRPr>
            </a:lvl1pPr>
          </a:lstStyle>
          <a:p>
            <a:r>
              <a:rPr lang="sv-SE" dirty="0"/>
              <a:t>Klicka här för att ändra format</a:t>
            </a:r>
          </a:p>
        </p:txBody>
      </p:sp>
    </p:spTree>
    <p:extLst>
      <p:ext uri="{BB962C8B-B14F-4D97-AF65-F5344CB8AC3E}">
        <p14:creationId xmlns:p14="http://schemas.microsoft.com/office/powerpoint/2010/main" val="4181505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Kapitelsida">
    <p:bg>
      <p:bgPr>
        <a:solidFill>
          <a:srgbClr val="E782A9"/>
        </a:solidFill>
        <a:effectLst/>
      </p:bgPr>
    </p:bg>
    <p:spTree>
      <p:nvGrpSpPr>
        <p:cNvPr id="1" name=""/>
        <p:cNvGrpSpPr/>
        <p:nvPr/>
      </p:nvGrpSpPr>
      <p:grpSpPr>
        <a:xfrm>
          <a:off x="0" y="0"/>
          <a:ext cx="0" cy="0"/>
          <a:chOff x="0" y="0"/>
          <a:chExt cx="0" cy="0"/>
        </a:xfrm>
      </p:grpSpPr>
      <p:sp>
        <p:nvSpPr>
          <p:cNvPr id="3" name="Underrubrik 2"/>
          <p:cNvSpPr>
            <a:spLocks noGrp="1"/>
          </p:cNvSpPr>
          <p:nvPr>
            <p:ph type="subTitle" idx="1" hasCustomPrompt="1"/>
          </p:nvPr>
        </p:nvSpPr>
        <p:spPr>
          <a:xfrm>
            <a:off x="745067" y="4164495"/>
            <a:ext cx="10701865" cy="1222512"/>
          </a:xfrm>
        </p:spPr>
        <p:txBody>
          <a:bodyPr lIns="0" tIns="0" rIns="0" bIns="0">
            <a:normAutofit/>
          </a:bodyPr>
          <a:lstStyle>
            <a:lvl1pPr marL="0" indent="0" algn="ctr">
              <a:buNone/>
              <a:defRPr sz="2800" b="1" baseline="0">
                <a:solidFill>
                  <a:schemeClr val="bg2"/>
                </a:solidFill>
                <a:latin typeface="SK Sans"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Klicka här för att ändra datum</a:t>
            </a:r>
            <a:br>
              <a:rPr lang="sv-SE" dirty="0"/>
            </a:br>
            <a:r>
              <a:rPr lang="sv-SE" dirty="0"/>
              <a:t>Klicka här för att ange ditt namn</a:t>
            </a:r>
          </a:p>
        </p:txBody>
      </p:sp>
      <p:pic>
        <p:nvPicPr>
          <p:cNvPr id="5" name="Bildobjekt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78678" y="5506105"/>
            <a:ext cx="868254" cy="718050"/>
          </a:xfrm>
          <a:prstGeom prst="rect">
            <a:avLst/>
          </a:prstGeom>
        </p:spPr>
      </p:pic>
      <p:sp>
        <p:nvSpPr>
          <p:cNvPr id="9" name="Rubrik 1"/>
          <p:cNvSpPr>
            <a:spLocks noGrp="1"/>
          </p:cNvSpPr>
          <p:nvPr>
            <p:ph type="ctrTitle" hasCustomPrompt="1"/>
          </p:nvPr>
        </p:nvSpPr>
        <p:spPr>
          <a:xfrm>
            <a:off x="745067" y="1828348"/>
            <a:ext cx="10701868" cy="2306158"/>
          </a:xfrm>
        </p:spPr>
        <p:txBody>
          <a:bodyPr lIns="0" tIns="0" rIns="0" bIns="0" anchor="b">
            <a:noAutofit/>
          </a:bodyPr>
          <a:lstStyle>
            <a:lvl1pPr algn="ctr">
              <a:lnSpc>
                <a:spcPts val="8800"/>
              </a:lnSpc>
              <a:defRPr sz="8000">
                <a:solidFill>
                  <a:schemeClr val="bg2"/>
                </a:solidFill>
              </a:defRPr>
            </a:lvl1pPr>
          </a:lstStyle>
          <a:p>
            <a:r>
              <a:rPr lang="sv-SE" dirty="0"/>
              <a:t>Klicka här för att</a:t>
            </a:r>
            <a:br>
              <a:rPr lang="sv-SE" dirty="0"/>
            </a:br>
            <a:r>
              <a:rPr lang="sv-SE" dirty="0"/>
              <a:t>ändra format</a:t>
            </a:r>
          </a:p>
        </p:txBody>
      </p:sp>
    </p:spTree>
    <p:extLst>
      <p:ext uri="{BB962C8B-B14F-4D97-AF65-F5344CB8AC3E}">
        <p14:creationId xmlns:p14="http://schemas.microsoft.com/office/powerpoint/2010/main" val="25874311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4_Kapitelsida">
    <p:bg>
      <p:bgPr>
        <a:solidFill>
          <a:srgbClr val="6F2282"/>
        </a:solidFill>
        <a:effectLst/>
      </p:bgPr>
    </p:bg>
    <p:spTree>
      <p:nvGrpSpPr>
        <p:cNvPr id="1" name=""/>
        <p:cNvGrpSpPr/>
        <p:nvPr/>
      </p:nvGrpSpPr>
      <p:grpSpPr>
        <a:xfrm>
          <a:off x="0" y="0"/>
          <a:ext cx="0" cy="0"/>
          <a:chOff x="0" y="0"/>
          <a:chExt cx="0" cy="0"/>
        </a:xfrm>
      </p:grpSpPr>
      <p:pic>
        <p:nvPicPr>
          <p:cNvPr id="5" name="Bildobjekt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78678" y="5506105"/>
            <a:ext cx="868254" cy="718050"/>
          </a:xfrm>
          <a:prstGeom prst="rect">
            <a:avLst/>
          </a:prstGeom>
        </p:spPr>
      </p:pic>
      <p:sp>
        <p:nvSpPr>
          <p:cNvPr id="6" name="Underrubrik 2"/>
          <p:cNvSpPr>
            <a:spLocks noGrp="1"/>
          </p:cNvSpPr>
          <p:nvPr>
            <p:ph type="subTitle" idx="1" hasCustomPrompt="1"/>
          </p:nvPr>
        </p:nvSpPr>
        <p:spPr>
          <a:xfrm>
            <a:off x="745067" y="4164495"/>
            <a:ext cx="10701865" cy="1222512"/>
          </a:xfrm>
        </p:spPr>
        <p:txBody>
          <a:bodyPr lIns="0" tIns="0" rIns="0" bIns="0">
            <a:normAutofit/>
          </a:bodyPr>
          <a:lstStyle>
            <a:lvl1pPr marL="0" indent="0" algn="ctr">
              <a:buNone/>
              <a:defRPr sz="2800" b="1" baseline="0">
                <a:solidFill>
                  <a:schemeClr val="bg2"/>
                </a:solidFill>
                <a:latin typeface="SK Sans"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Klicka här för att ändra datum</a:t>
            </a:r>
            <a:br>
              <a:rPr lang="sv-SE" dirty="0"/>
            </a:br>
            <a:r>
              <a:rPr lang="sv-SE" dirty="0"/>
              <a:t>Klicka här för att ange ditt namn</a:t>
            </a:r>
          </a:p>
        </p:txBody>
      </p:sp>
      <p:sp>
        <p:nvSpPr>
          <p:cNvPr id="8" name="Rubrik 1"/>
          <p:cNvSpPr>
            <a:spLocks noGrp="1"/>
          </p:cNvSpPr>
          <p:nvPr>
            <p:ph type="ctrTitle" hasCustomPrompt="1"/>
          </p:nvPr>
        </p:nvSpPr>
        <p:spPr>
          <a:xfrm>
            <a:off x="745067" y="1828348"/>
            <a:ext cx="10701868" cy="2306158"/>
          </a:xfrm>
        </p:spPr>
        <p:txBody>
          <a:bodyPr lIns="0" tIns="0" rIns="0" bIns="0" anchor="b">
            <a:noAutofit/>
          </a:bodyPr>
          <a:lstStyle>
            <a:lvl1pPr algn="ctr">
              <a:lnSpc>
                <a:spcPts val="8800"/>
              </a:lnSpc>
              <a:defRPr sz="8000">
                <a:solidFill>
                  <a:schemeClr val="bg2"/>
                </a:solidFill>
              </a:defRPr>
            </a:lvl1pPr>
          </a:lstStyle>
          <a:p>
            <a:r>
              <a:rPr lang="sv-SE" dirty="0"/>
              <a:t>Klicka här för att</a:t>
            </a:r>
            <a:br>
              <a:rPr lang="sv-SE" dirty="0"/>
            </a:br>
            <a:r>
              <a:rPr lang="sv-SE" dirty="0"/>
              <a:t>ändra format</a:t>
            </a:r>
          </a:p>
        </p:txBody>
      </p:sp>
    </p:spTree>
    <p:extLst>
      <p:ext uri="{BB962C8B-B14F-4D97-AF65-F5344CB8AC3E}">
        <p14:creationId xmlns:p14="http://schemas.microsoft.com/office/powerpoint/2010/main" val="34116907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5_Kapitelsida">
    <p:bg>
      <p:bgPr>
        <a:solidFill>
          <a:srgbClr val="CBC4BC"/>
        </a:solidFill>
        <a:effectLst/>
      </p:bgPr>
    </p:bg>
    <p:spTree>
      <p:nvGrpSpPr>
        <p:cNvPr id="1" name=""/>
        <p:cNvGrpSpPr/>
        <p:nvPr/>
      </p:nvGrpSpPr>
      <p:grpSpPr>
        <a:xfrm>
          <a:off x="0" y="0"/>
          <a:ext cx="0" cy="0"/>
          <a:chOff x="0" y="0"/>
          <a:chExt cx="0" cy="0"/>
        </a:xfrm>
      </p:grpSpPr>
      <p:pic>
        <p:nvPicPr>
          <p:cNvPr id="5" name="Bildobjekt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78678" y="5506105"/>
            <a:ext cx="868254" cy="718050"/>
          </a:xfrm>
          <a:prstGeom prst="rect">
            <a:avLst/>
          </a:prstGeom>
        </p:spPr>
      </p:pic>
      <p:sp>
        <p:nvSpPr>
          <p:cNvPr id="9" name="Underrubrik 2"/>
          <p:cNvSpPr>
            <a:spLocks noGrp="1"/>
          </p:cNvSpPr>
          <p:nvPr>
            <p:ph type="subTitle" idx="1" hasCustomPrompt="1"/>
          </p:nvPr>
        </p:nvSpPr>
        <p:spPr>
          <a:xfrm>
            <a:off x="745067" y="4164495"/>
            <a:ext cx="10701865" cy="1222512"/>
          </a:xfrm>
        </p:spPr>
        <p:txBody>
          <a:bodyPr lIns="0" tIns="0" rIns="0" bIns="0">
            <a:normAutofit/>
          </a:bodyPr>
          <a:lstStyle>
            <a:lvl1pPr marL="0" indent="0" algn="ctr">
              <a:buNone/>
              <a:defRPr sz="2800" b="0" baseline="0">
                <a:solidFill>
                  <a:srgbClr val="510974"/>
                </a:solidFill>
                <a:latin typeface="SK Sans"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Klicka här för att ändra datum</a:t>
            </a:r>
            <a:br>
              <a:rPr lang="sv-SE" dirty="0"/>
            </a:br>
            <a:r>
              <a:rPr lang="sv-SE" dirty="0"/>
              <a:t>Klicka här för att ange ditt namn</a:t>
            </a:r>
          </a:p>
        </p:txBody>
      </p:sp>
      <p:sp>
        <p:nvSpPr>
          <p:cNvPr id="10" name="Rubrik 1"/>
          <p:cNvSpPr>
            <a:spLocks noGrp="1"/>
          </p:cNvSpPr>
          <p:nvPr>
            <p:ph type="ctrTitle" hasCustomPrompt="1"/>
          </p:nvPr>
        </p:nvSpPr>
        <p:spPr>
          <a:xfrm>
            <a:off x="745067" y="1828348"/>
            <a:ext cx="10701868" cy="2306158"/>
          </a:xfrm>
        </p:spPr>
        <p:txBody>
          <a:bodyPr lIns="0" tIns="0" rIns="0" bIns="0" anchor="b">
            <a:noAutofit/>
          </a:bodyPr>
          <a:lstStyle>
            <a:lvl1pPr algn="ctr">
              <a:lnSpc>
                <a:spcPts val="8800"/>
              </a:lnSpc>
              <a:defRPr sz="8000">
                <a:solidFill>
                  <a:srgbClr val="6F2282"/>
                </a:solidFill>
              </a:defRPr>
            </a:lvl1pPr>
          </a:lstStyle>
          <a:p>
            <a:r>
              <a:rPr lang="sv-SE" dirty="0"/>
              <a:t>Klicka här för att</a:t>
            </a:r>
            <a:br>
              <a:rPr lang="sv-SE" dirty="0"/>
            </a:br>
            <a:r>
              <a:rPr lang="sv-SE" dirty="0"/>
              <a:t>ändra format</a:t>
            </a:r>
          </a:p>
        </p:txBody>
      </p:sp>
    </p:spTree>
    <p:extLst>
      <p:ext uri="{BB962C8B-B14F-4D97-AF65-F5344CB8AC3E}">
        <p14:creationId xmlns:p14="http://schemas.microsoft.com/office/powerpoint/2010/main" val="20883103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6_Kapitelsida">
    <p:spTree>
      <p:nvGrpSpPr>
        <p:cNvPr id="1" name=""/>
        <p:cNvGrpSpPr/>
        <p:nvPr/>
      </p:nvGrpSpPr>
      <p:grpSpPr>
        <a:xfrm>
          <a:off x="0" y="0"/>
          <a:ext cx="0" cy="0"/>
          <a:chOff x="0" y="0"/>
          <a:chExt cx="0" cy="0"/>
        </a:xfrm>
      </p:grpSpPr>
      <p:pic>
        <p:nvPicPr>
          <p:cNvPr id="5" name="Bildobjekt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78678" y="5506105"/>
            <a:ext cx="868254" cy="718050"/>
          </a:xfrm>
          <a:prstGeom prst="rect">
            <a:avLst/>
          </a:prstGeom>
        </p:spPr>
      </p:pic>
      <p:sp>
        <p:nvSpPr>
          <p:cNvPr id="9" name="Underrubrik 2"/>
          <p:cNvSpPr>
            <a:spLocks noGrp="1"/>
          </p:cNvSpPr>
          <p:nvPr>
            <p:ph type="subTitle" idx="1" hasCustomPrompt="1"/>
          </p:nvPr>
        </p:nvSpPr>
        <p:spPr>
          <a:xfrm>
            <a:off x="745067" y="4164495"/>
            <a:ext cx="10701865" cy="1222512"/>
          </a:xfrm>
        </p:spPr>
        <p:txBody>
          <a:bodyPr lIns="0" tIns="0" rIns="0" bIns="0">
            <a:normAutofit/>
          </a:bodyPr>
          <a:lstStyle>
            <a:lvl1pPr marL="0" indent="0" algn="ctr">
              <a:buNone/>
              <a:defRPr sz="2800" b="0" baseline="0">
                <a:solidFill>
                  <a:srgbClr val="510974"/>
                </a:solidFill>
                <a:latin typeface="SK Sans"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Klicka här för att ändra datum</a:t>
            </a:r>
            <a:br>
              <a:rPr lang="sv-SE" dirty="0"/>
            </a:br>
            <a:r>
              <a:rPr lang="sv-SE" dirty="0"/>
              <a:t>Klicka här för att ange ditt namn</a:t>
            </a:r>
          </a:p>
        </p:txBody>
      </p:sp>
      <p:sp>
        <p:nvSpPr>
          <p:cNvPr id="10" name="Rubrik 1"/>
          <p:cNvSpPr>
            <a:spLocks noGrp="1"/>
          </p:cNvSpPr>
          <p:nvPr>
            <p:ph type="ctrTitle" hasCustomPrompt="1"/>
          </p:nvPr>
        </p:nvSpPr>
        <p:spPr>
          <a:xfrm>
            <a:off x="745067" y="1828348"/>
            <a:ext cx="10701868" cy="2306158"/>
          </a:xfrm>
        </p:spPr>
        <p:txBody>
          <a:bodyPr lIns="0" tIns="0" rIns="0" bIns="0" anchor="b">
            <a:noAutofit/>
          </a:bodyPr>
          <a:lstStyle>
            <a:lvl1pPr algn="ctr">
              <a:lnSpc>
                <a:spcPts val="8800"/>
              </a:lnSpc>
              <a:defRPr sz="8000">
                <a:solidFill>
                  <a:srgbClr val="6F2282"/>
                </a:solidFill>
              </a:defRPr>
            </a:lvl1pPr>
          </a:lstStyle>
          <a:p>
            <a:r>
              <a:rPr lang="sv-SE" dirty="0"/>
              <a:t>Klicka här för att</a:t>
            </a:r>
            <a:br>
              <a:rPr lang="sv-SE" dirty="0"/>
            </a:br>
            <a:r>
              <a:rPr lang="sv-SE" dirty="0"/>
              <a:t>ändra format</a:t>
            </a:r>
          </a:p>
        </p:txBody>
      </p:sp>
      <p:pic>
        <p:nvPicPr>
          <p:cNvPr id="6" name="Bildobjekt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67341" y="5506105"/>
            <a:ext cx="868254" cy="718050"/>
          </a:xfrm>
          <a:prstGeom prst="rect">
            <a:avLst/>
          </a:prstGeom>
        </p:spPr>
      </p:pic>
    </p:spTree>
    <p:extLst>
      <p:ext uri="{BB962C8B-B14F-4D97-AF65-F5344CB8AC3E}">
        <p14:creationId xmlns:p14="http://schemas.microsoft.com/office/powerpoint/2010/main" val="40152591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En bild">
    <p:spTree>
      <p:nvGrpSpPr>
        <p:cNvPr id="1" name=""/>
        <p:cNvGrpSpPr/>
        <p:nvPr/>
      </p:nvGrpSpPr>
      <p:grpSpPr>
        <a:xfrm>
          <a:off x="0" y="0"/>
          <a:ext cx="0" cy="0"/>
          <a:chOff x="0" y="0"/>
          <a:chExt cx="0" cy="0"/>
        </a:xfrm>
      </p:grpSpPr>
      <p:sp>
        <p:nvSpPr>
          <p:cNvPr id="8" name="Platshållare för rubrik 1"/>
          <p:cNvSpPr>
            <a:spLocks noGrp="1"/>
          </p:cNvSpPr>
          <p:nvPr>
            <p:ph type="title"/>
          </p:nvPr>
        </p:nvSpPr>
        <p:spPr>
          <a:xfrm>
            <a:off x="745068" y="770467"/>
            <a:ext cx="6988145" cy="901181"/>
          </a:xfrm>
          <a:prstGeom prst="rect">
            <a:avLst/>
          </a:prstGeom>
        </p:spPr>
        <p:txBody>
          <a:bodyPr vert="horz" lIns="0" tIns="0" rIns="0" bIns="0" rtlCol="0" anchor="b">
            <a:normAutofit/>
          </a:bodyPr>
          <a:lstStyle/>
          <a:p>
            <a:r>
              <a:rPr lang="sv-SE" dirty="0"/>
              <a:t>Klicka här för att ändra format</a:t>
            </a:r>
          </a:p>
        </p:txBody>
      </p:sp>
      <p:sp>
        <p:nvSpPr>
          <p:cNvPr id="10" name="Platshållare för text 2"/>
          <p:cNvSpPr>
            <a:spLocks noGrp="1"/>
          </p:cNvSpPr>
          <p:nvPr>
            <p:ph idx="1"/>
          </p:nvPr>
        </p:nvSpPr>
        <p:spPr>
          <a:xfrm>
            <a:off x="782137" y="2012951"/>
            <a:ext cx="6951076" cy="4337049"/>
          </a:xfrm>
          <a:prstGeom prst="rect">
            <a:avLst/>
          </a:prstGeom>
        </p:spPr>
        <p:txBody>
          <a:bodyPr vert="horz" lIns="0" tIns="0" rIns="0" bIns="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bild 12"/>
          <p:cNvSpPr>
            <a:spLocks noGrp="1"/>
          </p:cNvSpPr>
          <p:nvPr>
            <p:ph type="pic" sz="quarter" idx="14"/>
          </p:nvPr>
        </p:nvSpPr>
        <p:spPr>
          <a:xfrm>
            <a:off x="7924800" y="0"/>
            <a:ext cx="4267200" cy="6858000"/>
          </a:xfrm>
          <a:noFill/>
        </p:spPr>
        <p:txBody>
          <a:bodyPr anchor="ctr"/>
          <a:lstStyle>
            <a:lvl1pPr marL="0" indent="0" algn="ctr">
              <a:buNone/>
              <a:defRPr/>
            </a:lvl1pPr>
          </a:lstStyle>
          <a:p>
            <a:endParaRPr lang="sv-SE"/>
          </a:p>
        </p:txBody>
      </p:sp>
    </p:spTree>
    <p:extLst>
      <p:ext uri="{BB962C8B-B14F-4D97-AF65-F5344CB8AC3E}">
        <p14:creationId xmlns:p14="http://schemas.microsoft.com/office/powerpoint/2010/main" val="6007880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2_Rubrik, text, bild, två spalter">
    <p:spTree>
      <p:nvGrpSpPr>
        <p:cNvPr id="1" name=""/>
        <p:cNvGrpSpPr/>
        <p:nvPr/>
      </p:nvGrpSpPr>
      <p:grpSpPr>
        <a:xfrm>
          <a:off x="0" y="0"/>
          <a:ext cx="0" cy="0"/>
          <a:chOff x="0" y="0"/>
          <a:chExt cx="0" cy="0"/>
        </a:xfrm>
      </p:grpSpPr>
      <p:sp>
        <p:nvSpPr>
          <p:cNvPr id="12" name="Rubrik 1"/>
          <p:cNvSpPr>
            <a:spLocks noGrp="1"/>
          </p:cNvSpPr>
          <p:nvPr>
            <p:ph type="title" hasCustomPrompt="1"/>
          </p:nvPr>
        </p:nvSpPr>
        <p:spPr>
          <a:xfrm>
            <a:off x="745067" y="770467"/>
            <a:ext cx="10701867" cy="1504183"/>
          </a:xfrm>
          <a:prstGeom prst="rect">
            <a:avLst/>
          </a:prstGeom>
        </p:spPr>
        <p:txBody>
          <a:bodyPr/>
          <a:lstStyle>
            <a:lvl1pPr>
              <a:defRPr sz="4800">
                <a:solidFill>
                  <a:srgbClr val="6F2282"/>
                </a:solidFill>
                <a:latin typeface="SK Sans Black" pitchFamily="2" charset="0"/>
              </a:defRPr>
            </a:lvl1pPr>
          </a:lstStyle>
          <a:p>
            <a:br>
              <a:rPr lang="sv-SE" dirty="0"/>
            </a:br>
            <a:r>
              <a:rPr lang="sv-SE" dirty="0"/>
              <a:t>Klicka här för att ändra format</a:t>
            </a:r>
          </a:p>
        </p:txBody>
      </p:sp>
      <p:sp>
        <p:nvSpPr>
          <p:cNvPr id="13" name="Platshållare för innehåll 2"/>
          <p:cNvSpPr>
            <a:spLocks noGrp="1"/>
          </p:cNvSpPr>
          <p:nvPr>
            <p:ph idx="1" hasCustomPrompt="1"/>
          </p:nvPr>
        </p:nvSpPr>
        <p:spPr>
          <a:xfrm>
            <a:off x="745066" y="2307030"/>
            <a:ext cx="5307864" cy="3917126"/>
          </a:xfrm>
          <a:prstGeom prst="rect">
            <a:avLst/>
          </a:prstGeom>
        </p:spPr>
        <p:txBody>
          <a:bodyPr/>
          <a:lstStyle>
            <a:lvl1pPr marL="0" indent="0">
              <a:buClr>
                <a:schemeClr val="bg1"/>
              </a:buClr>
              <a:buNone/>
              <a:defRPr sz="1600">
                <a:solidFill>
                  <a:schemeClr val="tx1"/>
                </a:solidFill>
                <a:latin typeface="SK Sans" pitchFamily="2" charset="0"/>
              </a:defRPr>
            </a:lvl1pPr>
            <a:lvl2pPr marL="177800" indent="0">
              <a:buClr>
                <a:schemeClr val="bg1"/>
              </a:buClr>
              <a:buNone/>
              <a:defRPr>
                <a:solidFill>
                  <a:schemeClr val="tx1"/>
                </a:solidFill>
                <a:latin typeface="SK Sans" pitchFamily="2" charset="0"/>
              </a:defRPr>
            </a:lvl2pPr>
            <a:lvl3pPr marL="355600" indent="0">
              <a:buClr>
                <a:schemeClr val="bg1"/>
              </a:buClr>
              <a:buNone/>
              <a:defRPr>
                <a:solidFill>
                  <a:schemeClr val="tx1"/>
                </a:solidFill>
                <a:latin typeface="SK Sans" pitchFamily="2" charset="0"/>
              </a:defRPr>
            </a:lvl3pPr>
            <a:lvl4pPr marL="541338" indent="0">
              <a:buClr>
                <a:schemeClr val="bg1"/>
              </a:buClr>
              <a:buNone/>
              <a:defRPr>
                <a:solidFill>
                  <a:schemeClr val="tx1"/>
                </a:solidFill>
                <a:latin typeface="SK Sans" pitchFamily="2" charset="0"/>
              </a:defRPr>
            </a:lvl4pPr>
            <a:lvl5pPr marL="719138" indent="0">
              <a:buClr>
                <a:schemeClr val="bg1"/>
              </a:buClr>
              <a:buFont typeface="Arial" panose="020B0604020202020204" pitchFamily="34" charset="0"/>
              <a:buNone/>
              <a:defRPr>
                <a:solidFill>
                  <a:schemeClr val="tx1"/>
                </a:solidFill>
                <a:latin typeface="SK Sans" pitchFamily="2" charset="0"/>
              </a:defRPr>
            </a:lvl5pPr>
          </a:lstStyle>
          <a:p>
            <a:pPr lvl="0"/>
            <a:r>
              <a:rPr lang="sv-SE" dirty="0"/>
              <a:t>Klicka här för att ändra format på bakgrundstexten</a:t>
            </a:r>
          </a:p>
        </p:txBody>
      </p:sp>
      <p:sp>
        <p:nvSpPr>
          <p:cNvPr id="14" name="Platshållare för innehåll 2"/>
          <p:cNvSpPr>
            <a:spLocks noGrp="1"/>
          </p:cNvSpPr>
          <p:nvPr>
            <p:ph idx="10" hasCustomPrompt="1"/>
          </p:nvPr>
        </p:nvSpPr>
        <p:spPr>
          <a:xfrm>
            <a:off x="6132443" y="2307028"/>
            <a:ext cx="5314489" cy="3917127"/>
          </a:xfrm>
          <a:prstGeom prst="rect">
            <a:avLst/>
          </a:prstGeom>
        </p:spPr>
        <p:txBody>
          <a:bodyPr/>
          <a:lstStyle>
            <a:lvl1pPr marL="0" indent="0">
              <a:buClr>
                <a:schemeClr val="bg1"/>
              </a:buClr>
              <a:buNone/>
              <a:defRPr>
                <a:solidFill>
                  <a:schemeClr val="tx1"/>
                </a:solidFill>
                <a:latin typeface="SK Sans" pitchFamily="2" charset="0"/>
              </a:defRPr>
            </a:lvl1pPr>
            <a:lvl2pPr marL="177800" indent="0">
              <a:buClr>
                <a:schemeClr val="bg1"/>
              </a:buClr>
              <a:buNone/>
              <a:defRPr>
                <a:solidFill>
                  <a:schemeClr val="tx1"/>
                </a:solidFill>
                <a:latin typeface="SK Sans" pitchFamily="2" charset="0"/>
              </a:defRPr>
            </a:lvl2pPr>
            <a:lvl3pPr marL="355600" indent="0">
              <a:buClr>
                <a:schemeClr val="bg1"/>
              </a:buClr>
              <a:buNone/>
              <a:defRPr>
                <a:solidFill>
                  <a:schemeClr val="tx1"/>
                </a:solidFill>
                <a:latin typeface="SK Sans" pitchFamily="2" charset="0"/>
              </a:defRPr>
            </a:lvl3pPr>
            <a:lvl4pPr marL="541338" indent="0">
              <a:buClr>
                <a:schemeClr val="bg1"/>
              </a:buClr>
              <a:buNone/>
              <a:defRPr>
                <a:solidFill>
                  <a:schemeClr val="tx1"/>
                </a:solidFill>
                <a:latin typeface="SK Sans" pitchFamily="2" charset="0"/>
              </a:defRPr>
            </a:lvl4pPr>
            <a:lvl5pPr marL="719138" indent="0">
              <a:buClr>
                <a:schemeClr val="bg1"/>
              </a:buClr>
              <a:buNone/>
              <a:defRPr>
                <a:solidFill>
                  <a:schemeClr val="tx1"/>
                </a:solidFill>
                <a:latin typeface="SK Sans" pitchFamily="2" charset="0"/>
              </a:defRPr>
            </a:lvl5pPr>
          </a:lstStyle>
          <a:p>
            <a:pPr lvl="0"/>
            <a:r>
              <a:rPr lang="sv-SE" dirty="0"/>
              <a:t>Klicka här för att ändra format på bakgrundstexten</a:t>
            </a:r>
          </a:p>
        </p:txBody>
      </p:sp>
      <p:pic>
        <p:nvPicPr>
          <p:cNvPr id="16" name="Bildobjekt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78678" y="5506105"/>
            <a:ext cx="868254" cy="718050"/>
          </a:xfrm>
          <a:prstGeom prst="rect">
            <a:avLst/>
          </a:prstGeom>
        </p:spPr>
      </p:pic>
    </p:spTree>
    <p:extLst>
      <p:ext uri="{BB962C8B-B14F-4D97-AF65-F5344CB8AC3E}">
        <p14:creationId xmlns:p14="http://schemas.microsoft.com/office/powerpoint/2010/main" val="40146269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Rubrik, text, bild, två spalter - lila">
    <p:bg>
      <p:bgPr>
        <a:solidFill>
          <a:srgbClr val="6F2282"/>
        </a:solidFill>
        <a:effectLst/>
      </p:bgPr>
    </p:bg>
    <p:spTree>
      <p:nvGrpSpPr>
        <p:cNvPr id="1" name=""/>
        <p:cNvGrpSpPr/>
        <p:nvPr/>
      </p:nvGrpSpPr>
      <p:grpSpPr>
        <a:xfrm>
          <a:off x="0" y="0"/>
          <a:ext cx="0" cy="0"/>
          <a:chOff x="0" y="0"/>
          <a:chExt cx="0" cy="0"/>
        </a:xfrm>
      </p:grpSpPr>
      <p:sp>
        <p:nvSpPr>
          <p:cNvPr id="12" name="Rubrik 1"/>
          <p:cNvSpPr>
            <a:spLocks noGrp="1"/>
          </p:cNvSpPr>
          <p:nvPr>
            <p:ph type="title" hasCustomPrompt="1"/>
          </p:nvPr>
        </p:nvSpPr>
        <p:spPr>
          <a:xfrm>
            <a:off x="745067" y="770467"/>
            <a:ext cx="10701867" cy="1504183"/>
          </a:xfrm>
          <a:prstGeom prst="rect">
            <a:avLst/>
          </a:prstGeom>
        </p:spPr>
        <p:txBody>
          <a:bodyPr/>
          <a:lstStyle>
            <a:lvl1pPr>
              <a:defRPr sz="4800">
                <a:solidFill>
                  <a:schemeClr val="bg1"/>
                </a:solidFill>
                <a:latin typeface="SK Sans Black" pitchFamily="2" charset="0"/>
              </a:defRPr>
            </a:lvl1pPr>
          </a:lstStyle>
          <a:p>
            <a:br>
              <a:rPr lang="sv-SE" dirty="0"/>
            </a:br>
            <a:r>
              <a:rPr lang="sv-SE" dirty="0"/>
              <a:t>Klicka här för att ändra format</a:t>
            </a:r>
          </a:p>
        </p:txBody>
      </p:sp>
      <p:pic>
        <p:nvPicPr>
          <p:cNvPr id="16" name="Bildobjekt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78678" y="5506105"/>
            <a:ext cx="868254" cy="718050"/>
          </a:xfrm>
          <a:prstGeom prst="rect">
            <a:avLst/>
          </a:prstGeom>
        </p:spPr>
      </p:pic>
      <p:sp>
        <p:nvSpPr>
          <p:cNvPr id="6" name="Platshållare för innehåll 2"/>
          <p:cNvSpPr>
            <a:spLocks noGrp="1"/>
          </p:cNvSpPr>
          <p:nvPr>
            <p:ph idx="1" hasCustomPrompt="1"/>
          </p:nvPr>
        </p:nvSpPr>
        <p:spPr>
          <a:xfrm>
            <a:off x="745066" y="2307030"/>
            <a:ext cx="5307864" cy="3917126"/>
          </a:xfrm>
          <a:prstGeom prst="rect">
            <a:avLst/>
          </a:prstGeom>
        </p:spPr>
        <p:txBody>
          <a:bodyPr/>
          <a:lstStyle>
            <a:lvl1pPr marL="0" indent="0">
              <a:buClr>
                <a:schemeClr val="bg1"/>
              </a:buClr>
              <a:buNone/>
              <a:defRPr sz="1600">
                <a:solidFill>
                  <a:schemeClr val="bg1"/>
                </a:solidFill>
                <a:latin typeface="SK Sans" pitchFamily="2" charset="0"/>
              </a:defRPr>
            </a:lvl1pPr>
            <a:lvl2pPr marL="177800" indent="0">
              <a:buClr>
                <a:schemeClr val="bg1"/>
              </a:buClr>
              <a:buNone/>
              <a:defRPr>
                <a:solidFill>
                  <a:schemeClr val="tx1"/>
                </a:solidFill>
                <a:latin typeface="SK Sans" pitchFamily="2" charset="0"/>
              </a:defRPr>
            </a:lvl2pPr>
            <a:lvl3pPr marL="355600" indent="0">
              <a:buClr>
                <a:schemeClr val="bg1"/>
              </a:buClr>
              <a:buNone/>
              <a:defRPr>
                <a:solidFill>
                  <a:schemeClr val="tx1"/>
                </a:solidFill>
                <a:latin typeface="SK Sans" pitchFamily="2" charset="0"/>
              </a:defRPr>
            </a:lvl3pPr>
            <a:lvl4pPr marL="541338" indent="0">
              <a:buClr>
                <a:schemeClr val="bg1"/>
              </a:buClr>
              <a:buNone/>
              <a:defRPr>
                <a:solidFill>
                  <a:schemeClr val="tx1"/>
                </a:solidFill>
                <a:latin typeface="SK Sans" pitchFamily="2" charset="0"/>
              </a:defRPr>
            </a:lvl4pPr>
            <a:lvl5pPr marL="719138" indent="0">
              <a:buClr>
                <a:schemeClr val="bg1"/>
              </a:buClr>
              <a:buFont typeface="Arial" panose="020B0604020202020204" pitchFamily="34" charset="0"/>
              <a:buNone/>
              <a:defRPr>
                <a:solidFill>
                  <a:schemeClr val="tx1"/>
                </a:solidFill>
                <a:latin typeface="SK Sans" pitchFamily="2" charset="0"/>
              </a:defRPr>
            </a:lvl5pPr>
          </a:lstStyle>
          <a:p>
            <a:pPr lvl="0"/>
            <a:r>
              <a:rPr lang="sv-SE" dirty="0"/>
              <a:t>Klicka här för att ändra format på bakgrundstexten</a:t>
            </a:r>
          </a:p>
        </p:txBody>
      </p:sp>
      <p:sp>
        <p:nvSpPr>
          <p:cNvPr id="7" name="Platshållare för innehåll 2"/>
          <p:cNvSpPr>
            <a:spLocks noGrp="1"/>
          </p:cNvSpPr>
          <p:nvPr>
            <p:ph idx="10" hasCustomPrompt="1"/>
          </p:nvPr>
        </p:nvSpPr>
        <p:spPr>
          <a:xfrm>
            <a:off x="6132443" y="2307028"/>
            <a:ext cx="5314489" cy="3917127"/>
          </a:xfrm>
          <a:prstGeom prst="rect">
            <a:avLst/>
          </a:prstGeom>
        </p:spPr>
        <p:txBody>
          <a:bodyPr/>
          <a:lstStyle>
            <a:lvl1pPr marL="0" indent="0">
              <a:buClr>
                <a:schemeClr val="bg1"/>
              </a:buClr>
              <a:buNone/>
              <a:defRPr>
                <a:solidFill>
                  <a:schemeClr val="bg1"/>
                </a:solidFill>
                <a:latin typeface="SK Sans" pitchFamily="2" charset="0"/>
              </a:defRPr>
            </a:lvl1pPr>
            <a:lvl2pPr marL="177800" indent="0">
              <a:buClr>
                <a:schemeClr val="bg1"/>
              </a:buClr>
              <a:buNone/>
              <a:defRPr>
                <a:solidFill>
                  <a:schemeClr val="tx1"/>
                </a:solidFill>
                <a:latin typeface="SK Sans" pitchFamily="2" charset="0"/>
              </a:defRPr>
            </a:lvl2pPr>
            <a:lvl3pPr marL="355600" indent="0">
              <a:buClr>
                <a:schemeClr val="bg1"/>
              </a:buClr>
              <a:buNone/>
              <a:defRPr>
                <a:solidFill>
                  <a:schemeClr val="tx1"/>
                </a:solidFill>
                <a:latin typeface="SK Sans" pitchFamily="2" charset="0"/>
              </a:defRPr>
            </a:lvl3pPr>
            <a:lvl4pPr marL="541338" indent="0">
              <a:buClr>
                <a:schemeClr val="bg1"/>
              </a:buClr>
              <a:buNone/>
              <a:defRPr>
                <a:solidFill>
                  <a:schemeClr val="tx1"/>
                </a:solidFill>
                <a:latin typeface="SK Sans" pitchFamily="2" charset="0"/>
              </a:defRPr>
            </a:lvl4pPr>
            <a:lvl5pPr marL="719138" indent="0">
              <a:buClr>
                <a:schemeClr val="bg1"/>
              </a:buClr>
              <a:buNone/>
              <a:defRPr>
                <a:solidFill>
                  <a:schemeClr val="tx1"/>
                </a:solidFill>
                <a:latin typeface="SK Sans" pitchFamily="2" charset="0"/>
              </a:defRPr>
            </a:lvl5pPr>
          </a:lstStyle>
          <a:p>
            <a:pPr lvl="0"/>
            <a:r>
              <a:rPr lang="sv-SE" dirty="0"/>
              <a:t>Klicka här för att ändra format på bakgrundstexten</a:t>
            </a:r>
          </a:p>
        </p:txBody>
      </p:sp>
    </p:spTree>
    <p:extLst>
      <p:ext uri="{BB962C8B-B14F-4D97-AF65-F5344CB8AC3E}">
        <p14:creationId xmlns:p14="http://schemas.microsoft.com/office/powerpoint/2010/main" val="24539278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n bild">
    <p:spTree>
      <p:nvGrpSpPr>
        <p:cNvPr id="1" name=""/>
        <p:cNvGrpSpPr/>
        <p:nvPr/>
      </p:nvGrpSpPr>
      <p:grpSpPr>
        <a:xfrm>
          <a:off x="0" y="0"/>
          <a:ext cx="0" cy="0"/>
          <a:chOff x="0" y="0"/>
          <a:chExt cx="0" cy="0"/>
        </a:xfrm>
      </p:grpSpPr>
      <p:sp>
        <p:nvSpPr>
          <p:cNvPr id="6" name="Platshållare för bild 5"/>
          <p:cNvSpPr>
            <a:spLocks noGrp="1"/>
          </p:cNvSpPr>
          <p:nvPr>
            <p:ph type="pic" sz="quarter" idx="10"/>
          </p:nvPr>
        </p:nvSpPr>
        <p:spPr>
          <a:xfrm>
            <a:off x="4368801" y="1006475"/>
            <a:ext cx="7078132" cy="5326592"/>
          </a:xfrm>
          <a:noFill/>
        </p:spPr>
        <p:txBody>
          <a:bodyPr anchor="ctr"/>
          <a:lstStyle>
            <a:lvl1pPr marL="0" indent="0" algn="ctr">
              <a:buNone/>
              <a:defRPr/>
            </a:lvl1pPr>
          </a:lstStyle>
          <a:p>
            <a:endParaRPr lang="sv-SE" dirty="0"/>
          </a:p>
        </p:txBody>
      </p:sp>
      <p:sp>
        <p:nvSpPr>
          <p:cNvPr id="2" name="Platshållare för datum 1"/>
          <p:cNvSpPr>
            <a:spLocks noGrp="1"/>
          </p:cNvSpPr>
          <p:nvPr>
            <p:ph type="dt" sz="half" idx="11"/>
          </p:nvPr>
        </p:nvSpPr>
        <p:spPr/>
        <p:txBody>
          <a:bodyPr/>
          <a:lstStyle>
            <a:lvl1pPr>
              <a:defRPr>
                <a:latin typeface="SK Sans" pitchFamily="2" charset="0"/>
              </a:defRPr>
            </a:lvl1pPr>
          </a:lstStyle>
          <a:p>
            <a:fld id="{FFED4796-AD78-460C-B571-07C125A547A9}" type="datetimeFigureOut">
              <a:rPr lang="sv-SE" smtClean="0"/>
              <a:pPr/>
              <a:t>2026-08-19</a:t>
            </a:fld>
            <a:endParaRPr lang="sv-SE" dirty="0"/>
          </a:p>
        </p:txBody>
      </p:sp>
      <p:sp>
        <p:nvSpPr>
          <p:cNvPr id="4" name="Platshållare för bildnummer 3"/>
          <p:cNvSpPr>
            <a:spLocks noGrp="1"/>
          </p:cNvSpPr>
          <p:nvPr>
            <p:ph type="sldNum" sz="quarter" idx="13"/>
          </p:nvPr>
        </p:nvSpPr>
        <p:spPr/>
        <p:txBody>
          <a:bodyPr/>
          <a:lstStyle>
            <a:lvl1pPr>
              <a:defRPr>
                <a:latin typeface="SK Sans" pitchFamily="2" charset="0"/>
              </a:defRPr>
            </a:lvl1pPr>
          </a:lstStyle>
          <a:p>
            <a:fld id="{EEAA6922-7DE3-409A-872E-704DE8994A27}" type="slidenum">
              <a:rPr lang="sv-SE" smtClean="0"/>
              <a:pPr/>
              <a:t>‹#›</a:t>
            </a:fld>
            <a:endParaRPr lang="sv-SE" dirty="0"/>
          </a:p>
        </p:txBody>
      </p:sp>
      <p:sp>
        <p:nvSpPr>
          <p:cNvPr id="5" name="Rubrik 4"/>
          <p:cNvSpPr>
            <a:spLocks noGrp="1"/>
          </p:cNvSpPr>
          <p:nvPr>
            <p:ph type="title" hasCustomPrompt="1"/>
          </p:nvPr>
        </p:nvSpPr>
        <p:spPr>
          <a:xfrm>
            <a:off x="745067" y="4487334"/>
            <a:ext cx="3399367" cy="901181"/>
          </a:xfrm>
        </p:spPr>
        <p:txBody>
          <a:bodyPr>
            <a:normAutofit/>
          </a:bodyPr>
          <a:lstStyle>
            <a:lvl1pPr>
              <a:defRPr sz="1400" b="1">
                <a:latin typeface="SK Sans" pitchFamily="2" charset="0"/>
              </a:defRPr>
            </a:lvl1pPr>
          </a:lstStyle>
          <a:p>
            <a:r>
              <a:rPr lang="sv-SE" dirty="0"/>
              <a:t>Rubrik</a:t>
            </a:r>
          </a:p>
        </p:txBody>
      </p:sp>
      <p:sp>
        <p:nvSpPr>
          <p:cNvPr id="9" name="Platshållare för text 10"/>
          <p:cNvSpPr>
            <a:spLocks noGrp="1"/>
          </p:cNvSpPr>
          <p:nvPr>
            <p:ph type="body" sz="quarter" idx="14"/>
          </p:nvPr>
        </p:nvSpPr>
        <p:spPr>
          <a:xfrm>
            <a:off x="745067" y="5416549"/>
            <a:ext cx="3399367" cy="933451"/>
          </a:xfrm>
        </p:spPr>
        <p:txBody>
          <a:bodyPr>
            <a:normAutofit/>
          </a:bodyPr>
          <a:lstStyle>
            <a:lvl1pPr marL="0" indent="0">
              <a:buFontTx/>
              <a:buNone/>
              <a:defRPr sz="1400"/>
            </a:lvl1pPr>
          </a:lstStyle>
          <a:p>
            <a:pPr lvl="0"/>
            <a:r>
              <a:rPr lang="sv-SE" dirty="0"/>
              <a:t>Klicka här för att ändra format på bakgrundstexten</a:t>
            </a:r>
          </a:p>
        </p:txBody>
      </p:sp>
    </p:spTree>
    <p:extLst>
      <p:ext uri="{BB962C8B-B14F-4D97-AF65-F5344CB8AC3E}">
        <p14:creationId xmlns:p14="http://schemas.microsoft.com/office/powerpoint/2010/main" val="35403394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Helsidesbild">
    <p:spTree>
      <p:nvGrpSpPr>
        <p:cNvPr id="1" name=""/>
        <p:cNvGrpSpPr/>
        <p:nvPr/>
      </p:nvGrpSpPr>
      <p:grpSpPr>
        <a:xfrm>
          <a:off x="0" y="0"/>
          <a:ext cx="0" cy="0"/>
          <a:chOff x="0" y="0"/>
          <a:chExt cx="0" cy="0"/>
        </a:xfrm>
      </p:grpSpPr>
      <p:sp>
        <p:nvSpPr>
          <p:cNvPr id="6" name="Platshållare för bild 5"/>
          <p:cNvSpPr>
            <a:spLocks noGrp="1"/>
          </p:cNvSpPr>
          <p:nvPr>
            <p:ph type="pic" sz="quarter" idx="10"/>
          </p:nvPr>
        </p:nvSpPr>
        <p:spPr>
          <a:xfrm>
            <a:off x="0" y="0"/>
            <a:ext cx="12192000" cy="6858000"/>
          </a:xfrm>
          <a:noFill/>
        </p:spPr>
        <p:txBody>
          <a:bodyPr anchor="ctr"/>
          <a:lstStyle>
            <a:lvl1pPr marL="0" indent="0" algn="ctr">
              <a:buNone/>
              <a:defRPr/>
            </a:lvl1pPr>
          </a:lstStyle>
          <a:p>
            <a:endParaRPr lang="sv-SE" dirty="0"/>
          </a:p>
        </p:txBody>
      </p:sp>
    </p:spTree>
    <p:extLst>
      <p:ext uri="{BB962C8B-B14F-4D97-AF65-F5344CB8AC3E}">
        <p14:creationId xmlns:p14="http://schemas.microsoft.com/office/powerpoint/2010/main" val="15302789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RT Lila">
    <p:bg>
      <p:bgPr>
        <a:solidFill>
          <a:srgbClr val="6F2282"/>
        </a:solidFill>
        <a:effectLst/>
      </p:bgPr>
    </p:bg>
    <p:spTree>
      <p:nvGrpSpPr>
        <p:cNvPr id="1" name=""/>
        <p:cNvGrpSpPr/>
        <p:nvPr/>
      </p:nvGrpSpPr>
      <p:grpSpPr>
        <a:xfrm>
          <a:off x="0" y="0"/>
          <a:ext cx="0" cy="0"/>
          <a:chOff x="0" y="0"/>
          <a:chExt cx="0" cy="0"/>
        </a:xfrm>
      </p:grpSpPr>
      <p:sp>
        <p:nvSpPr>
          <p:cNvPr id="4" name="Platshållare för datum 3"/>
          <p:cNvSpPr>
            <a:spLocks noGrp="1"/>
          </p:cNvSpPr>
          <p:nvPr>
            <p:ph type="dt" sz="half" idx="10"/>
          </p:nvPr>
        </p:nvSpPr>
        <p:spPr/>
        <p:txBody>
          <a:bodyPr/>
          <a:lstStyle/>
          <a:p>
            <a:fld id="{FFED4796-AD78-460C-B571-07C125A547A9}" type="datetimeFigureOut">
              <a:rPr lang="sv-SE" smtClean="0"/>
              <a:t>2026-08-19</a:t>
            </a:fld>
            <a:endParaRPr lang="sv-SE" dirty="0"/>
          </a:p>
        </p:txBody>
      </p:sp>
      <p:sp>
        <p:nvSpPr>
          <p:cNvPr id="6" name="Platshållare för bildnummer 5"/>
          <p:cNvSpPr>
            <a:spLocks noGrp="1"/>
          </p:cNvSpPr>
          <p:nvPr>
            <p:ph type="sldNum" sz="quarter" idx="12"/>
          </p:nvPr>
        </p:nvSpPr>
        <p:spPr/>
        <p:txBody>
          <a:bodyPr/>
          <a:lstStyle/>
          <a:p>
            <a:fld id="{EEAA6922-7DE3-409A-872E-704DE8994A27}" type="slidenum">
              <a:rPr lang="sv-SE" smtClean="0"/>
              <a:t>‹#›</a:t>
            </a:fld>
            <a:endParaRPr lang="sv-SE"/>
          </a:p>
        </p:txBody>
      </p:sp>
      <p:pic>
        <p:nvPicPr>
          <p:cNvPr id="9" name="Bildobjekt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81159" y="2281136"/>
            <a:ext cx="2302868" cy="2290864"/>
          </a:xfrm>
          <a:prstGeom prst="rect">
            <a:avLst/>
          </a:prstGeom>
        </p:spPr>
      </p:pic>
    </p:spTree>
    <p:extLst>
      <p:ext uri="{BB962C8B-B14F-4D97-AF65-F5344CB8AC3E}">
        <p14:creationId xmlns:p14="http://schemas.microsoft.com/office/powerpoint/2010/main" val="1813943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vå diagram">
    <p:spTree>
      <p:nvGrpSpPr>
        <p:cNvPr id="1" name=""/>
        <p:cNvGrpSpPr/>
        <p:nvPr/>
      </p:nvGrpSpPr>
      <p:grpSpPr>
        <a:xfrm>
          <a:off x="0" y="0"/>
          <a:ext cx="0" cy="0"/>
          <a:chOff x="0" y="0"/>
          <a:chExt cx="0" cy="0"/>
        </a:xfrm>
      </p:grpSpPr>
      <p:sp>
        <p:nvSpPr>
          <p:cNvPr id="2" name="Platshållare för datum 1"/>
          <p:cNvSpPr>
            <a:spLocks noGrp="1"/>
          </p:cNvSpPr>
          <p:nvPr>
            <p:ph type="dt" sz="half" idx="11"/>
          </p:nvPr>
        </p:nvSpPr>
        <p:spPr/>
        <p:txBody>
          <a:bodyPr/>
          <a:lstStyle/>
          <a:p>
            <a:fld id="{FFED4796-AD78-460C-B571-07C125A547A9}" type="datetimeFigureOut">
              <a:rPr lang="sv-SE" smtClean="0"/>
              <a:pPr/>
              <a:t>2026-08-19</a:t>
            </a:fld>
            <a:endParaRPr lang="sv-SE" dirty="0"/>
          </a:p>
        </p:txBody>
      </p:sp>
      <p:sp>
        <p:nvSpPr>
          <p:cNvPr id="4" name="Platshållare för bildnummer 3"/>
          <p:cNvSpPr>
            <a:spLocks noGrp="1"/>
          </p:cNvSpPr>
          <p:nvPr>
            <p:ph type="sldNum" sz="quarter" idx="13"/>
          </p:nvPr>
        </p:nvSpPr>
        <p:spPr/>
        <p:txBody>
          <a:bodyPr/>
          <a:lstStyle/>
          <a:p>
            <a:fld id="{EEAA6922-7DE3-409A-872E-704DE8994A27}" type="slidenum">
              <a:rPr lang="sv-SE" smtClean="0"/>
              <a:pPr/>
              <a:t>‹#›</a:t>
            </a:fld>
            <a:endParaRPr lang="sv-SE"/>
          </a:p>
        </p:txBody>
      </p:sp>
      <p:sp>
        <p:nvSpPr>
          <p:cNvPr id="8" name="Platshållare för diagram 7"/>
          <p:cNvSpPr>
            <a:spLocks noGrp="1"/>
          </p:cNvSpPr>
          <p:nvPr>
            <p:ph type="chart" sz="quarter" idx="15"/>
          </p:nvPr>
        </p:nvSpPr>
        <p:spPr>
          <a:xfrm>
            <a:off x="4144433" y="3429000"/>
            <a:ext cx="3520723" cy="2921000"/>
          </a:xfrm>
        </p:spPr>
        <p:txBody>
          <a:bodyPr anchor="ctr"/>
          <a:lstStyle>
            <a:lvl1pPr marL="0" indent="0" algn="ctr">
              <a:buNone/>
              <a:defRPr/>
            </a:lvl1pPr>
          </a:lstStyle>
          <a:p>
            <a:endParaRPr lang="sv-SE"/>
          </a:p>
        </p:txBody>
      </p:sp>
      <p:sp>
        <p:nvSpPr>
          <p:cNvPr id="11" name="Platshållare för text 10"/>
          <p:cNvSpPr>
            <a:spLocks noGrp="1"/>
          </p:cNvSpPr>
          <p:nvPr>
            <p:ph type="body" sz="quarter" idx="16"/>
          </p:nvPr>
        </p:nvSpPr>
        <p:spPr>
          <a:xfrm>
            <a:off x="-593662" y="2210173"/>
            <a:ext cx="8760884" cy="1060450"/>
          </a:xfrm>
        </p:spPr>
        <p:txBody>
          <a:bodyPr/>
          <a:lstStyle>
            <a:lvl1pPr marL="0" indent="0">
              <a:buFontTx/>
              <a:buNone/>
              <a:defRPr/>
            </a:lvl1pPr>
          </a:lstStyle>
          <a:p>
            <a:pPr lvl="0"/>
            <a:r>
              <a:rPr lang="sv-SE" dirty="0"/>
              <a:t>Klicka här för att ändra format på bakgrundstexten</a:t>
            </a:r>
          </a:p>
        </p:txBody>
      </p:sp>
      <p:sp>
        <p:nvSpPr>
          <p:cNvPr id="10" name="Rubrik 9"/>
          <p:cNvSpPr>
            <a:spLocks noGrp="1"/>
          </p:cNvSpPr>
          <p:nvPr>
            <p:ph type="title"/>
          </p:nvPr>
        </p:nvSpPr>
        <p:spPr/>
        <p:txBody>
          <a:bodyPr/>
          <a:lstStyle/>
          <a:p>
            <a:r>
              <a:rPr lang="sv-SE" dirty="0"/>
              <a:t>Klicka här för att ändra format</a:t>
            </a:r>
          </a:p>
        </p:txBody>
      </p:sp>
      <p:sp>
        <p:nvSpPr>
          <p:cNvPr id="14" name="Platshållare för diagram 7"/>
          <p:cNvSpPr>
            <a:spLocks noGrp="1"/>
          </p:cNvSpPr>
          <p:nvPr>
            <p:ph type="chart" sz="quarter" idx="17"/>
          </p:nvPr>
        </p:nvSpPr>
        <p:spPr>
          <a:xfrm>
            <a:off x="7926211" y="3429000"/>
            <a:ext cx="3520723" cy="2921000"/>
          </a:xfrm>
        </p:spPr>
        <p:txBody>
          <a:bodyPr anchor="ctr"/>
          <a:lstStyle>
            <a:lvl1pPr marL="0" indent="0" algn="ctr">
              <a:buNone/>
              <a:defRPr/>
            </a:lvl1pPr>
          </a:lstStyle>
          <a:p>
            <a:endParaRPr lang="sv-SE"/>
          </a:p>
        </p:txBody>
      </p:sp>
    </p:spTree>
    <p:extLst>
      <p:ext uri="{BB962C8B-B14F-4D97-AF65-F5344CB8AC3E}">
        <p14:creationId xmlns:p14="http://schemas.microsoft.com/office/powerpoint/2010/main" val="17088088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Helsidesbild">
    <p:bg>
      <p:bgPr>
        <a:solidFill>
          <a:srgbClr val="702082"/>
        </a:solidFill>
        <a:effectLst/>
      </p:bgPr>
    </p:bg>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4BD252AF-6213-FDA0-546A-79DB05C0C87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91100" y="2324100"/>
            <a:ext cx="2209800" cy="2209800"/>
          </a:xfrm>
          <a:prstGeom prst="rect">
            <a:avLst/>
          </a:prstGeom>
        </p:spPr>
      </p:pic>
    </p:spTree>
    <p:extLst>
      <p:ext uri="{BB962C8B-B14F-4D97-AF65-F5344CB8AC3E}">
        <p14:creationId xmlns:p14="http://schemas.microsoft.com/office/powerpoint/2010/main" val="235713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 Lila">
    <p:bg>
      <p:bgPr>
        <a:solidFill>
          <a:schemeClr val="accent1"/>
        </a:solidFill>
        <a:effectLst/>
      </p:bgPr>
    </p:bg>
    <p:spTree>
      <p:nvGrpSpPr>
        <p:cNvPr id="1" name=""/>
        <p:cNvGrpSpPr/>
        <p:nvPr/>
      </p:nvGrpSpPr>
      <p:grpSpPr>
        <a:xfrm>
          <a:off x="0" y="0"/>
          <a:ext cx="0" cy="0"/>
          <a:chOff x="0" y="0"/>
          <a:chExt cx="0" cy="0"/>
        </a:xfrm>
      </p:grpSpPr>
      <p:sp>
        <p:nvSpPr>
          <p:cNvPr id="4" name="Platshållare för datum 3"/>
          <p:cNvSpPr>
            <a:spLocks noGrp="1"/>
          </p:cNvSpPr>
          <p:nvPr>
            <p:ph type="dt" sz="half" idx="10"/>
          </p:nvPr>
        </p:nvSpPr>
        <p:spPr/>
        <p:txBody>
          <a:bodyPr/>
          <a:lstStyle>
            <a:lvl1pPr>
              <a:defRPr>
                <a:solidFill>
                  <a:schemeClr val="bg1"/>
                </a:solidFill>
              </a:defRPr>
            </a:lvl1pPr>
          </a:lstStyle>
          <a:p>
            <a:fld id="{FFED4796-AD78-460C-B571-07C125A547A9}" type="datetimeFigureOut">
              <a:rPr lang="sv-SE" smtClean="0"/>
              <a:pPr/>
              <a:t>2026-08-19</a:t>
            </a:fld>
            <a:endParaRPr lang="sv-SE"/>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EEAA6922-7DE3-409A-872E-704DE8994A27}" type="slidenum">
              <a:rPr lang="sv-SE" smtClean="0"/>
              <a:pPr/>
              <a:t>‹#›</a:t>
            </a:fld>
            <a:endParaRPr lang="sv-SE"/>
          </a:p>
        </p:txBody>
      </p:sp>
      <p:sp>
        <p:nvSpPr>
          <p:cNvPr id="9" name="Rubrik 1"/>
          <p:cNvSpPr>
            <a:spLocks noGrp="1"/>
          </p:cNvSpPr>
          <p:nvPr>
            <p:ph type="title" hasCustomPrompt="1"/>
          </p:nvPr>
        </p:nvSpPr>
        <p:spPr>
          <a:xfrm>
            <a:off x="745067" y="770467"/>
            <a:ext cx="10701867" cy="1504183"/>
          </a:xfrm>
          <a:prstGeom prst="rect">
            <a:avLst/>
          </a:prstGeom>
        </p:spPr>
        <p:txBody>
          <a:bodyPr/>
          <a:lstStyle>
            <a:lvl1pPr>
              <a:defRPr sz="4800">
                <a:solidFill>
                  <a:schemeClr val="bg1"/>
                </a:solidFill>
                <a:latin typeface="SK Sans Black" pitchFamily="2" charset="0"/>
              </a:defRPr>
            </a:lvl1pPr>
          </a:lstStyle>
          <a:p>
            <a:br>
              <a:rPr lang="sv-SE" dirty="0"/>
            </a:br>
            <a:r>
              <a:rPr lang="sv-SE" dirty="0"/>
              <a:t>Klicka här för att ändra format</a:t>
            </a:r>
          </a:p>
        </p:txBody>
      </p:sp>
      <p:sp>
        <p:nvSpPr>
          <p:cNvPr id="10" name="Platshållare för innehåll 2"/>
          <p:cNvSpPr>
            <a:spLocks noGrp="1"/>
          </p:cNvSpPr>
          <p:nvPr>
            <p:ph idx="1"/>
          </p:nvPr>
        </p:nvSpPr>
        <p:spPr>
          <a:xfrm>
            <a:off x="745066" y="2369128"/>
            <a:ext cx="5001107" cy="3855028"/>
          </a:xfrm>
          <a:prstGeom prst="rect">
            <a:avLst/>
          </a:prstGeom>
        </p:spPr>
        <p:txBody>
          <a:bodyPr/>
          <a:lstStyle>
            <a:lvl1pPr>
              <a:buClr>
                <a:schemeClr val="bg1"/>
              </a:buClr>
              <a:defRPr sz="1800">
                <a:solidFill>
                  <a:schemeClr val="bg1"/>
                </a:solidFill>
                <a:latin typeface="SK Sans" pitchFamily="2" charset="0"/>
              </a:defRPr>
            </a:lvl1pPr>
            <a:lvl2pPr>
              <a:buClr>
                <a:schemeClr val="bg1"/>
              </a:buClr>
              <a:defRPr sz="1800">
                <a:solidFill>
                  <a:schemeClr val="bg1"/>
                </a:solidFill>
                <a:latin typeface="SK Sans" pitchFamily="2" charset="0"/>
              </a:defRPr>
            </a:lvl2pPr>
            <a:lvl3pPr>
              <a:buClr>
                <a:schemeClr val="bg1"/>
              </a:buClr>
              <a:defRPr sz="1800">
                <a:solidFill>
                  <a:schemeClr val="bg1"/>
                </a:solidFill>
                <a:latin typeface="SK Sans" pitchFamily="2" charset="0"/>
              </a:defRPr>
            </a:lvl3pPr>
            <a:lvl4pPr>
              <a:buClr>
                <a:schemeClr val="bg1"/>
              </a:buClr>
              <a:defRPr sz="1800">
                <a:solidFill>
                  <a:schemeClr val="bg1"/>
                </a:solidFill>
                <a:latin typeface="SK Sans" pitchFamily="2" charset="0"/>
              </a:defRPr>
            </a:lvl4pPr>
            <a:lvl5pPr>
              <a:buClr>
                <a:schemeClr val="bg1"/>
              </a:buClr>
              <a:defRPr sz="1800">
                <a:solidFill>
                  <a:schemeClr val="bg1"/>
                </a:solidFill>
                <a:latin typeface="SK Sans" pitchFamily="2" charset="0"/>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1" name="Platshållare för bild 5"/>
          <p:cNvSpPr>
            <a:spLocks noGrp="1"/>
          </p:cNvSpPr>
          <p:nvPr>
            <p:ph type="pic" sz="quarter" idx="13"/>
          </p:nvPr>
        </p:nvSpPr>
        <p:spPr>
          <a:xfrm>
            <a:off x="5870863" y="2369126"/>
            <a:ext cx="5576069" cy="3855029"/>
          </a:xfrm>
          <a:prstGeom prst="rect">
            <a:avLst/>
          </a:prstGeom>
          <a:noFill/>
        </p:spPr>
        <p:txBody>
          <a:bodyPr anchor="ctr"/>
          <a:lstStyle>
            <a:lvl1pPr marL="0" indent="0" algn="ctr">
              <a:buNone/>
              <a:defRPr/>
            </a:lvl1pPr>
          </a:lstStyle>
          <a:p>
            <a:r>
              <a:rPr lang="sv-SE"/>
              <a:t>Klicka på ikonen för att lägga till en bild</a:t>
            </a:r>
            <a:endParaRPr lang="sv-SE" dirty="0"/>
          </a:p>
        </p:txBody>
      </p:sp>
      <p:pic>
        <p:nvPicPr>
          <p:cNvPr id="13" name="Bildobjekt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78678" y="5506105"/>
            <a:ext cx="868254" cy="718050"/>
          </a:xfrm>
          <a:prstGeom prst="rect">
            <a:avLst/>
          </a:prstGeom>
        </p:spPr>
      </p:pic>
    </p:spTree>
    <p:extLst>
      <p:ext uri="{BB962C8B-B14F-4D97-AF65-F5344CB8AC3E}">
        <p14:creationId xmlns:p14="http://schemas.microsoft.com/office/powerpoint/2010/main" val="39659420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Rubrik och innehåll - Rosa">
    <p:bg>
      <p:bgPr>
        <a:solidFill>
          <a:srgbClr val="E782A9"/>
        </a:solidFill>
        <a:effectLst/>
      </p:bgPr>
    </p:bg>
    <p:spTree>
      <p:nvGrpSpPr>
        <p:cNvPr id="1" name=""/>
        <p:cNvGrpSpPr/>
        <p:nvPr/>
      </p:nvGrpSpPr>
      <p:grpSpPr>
        <a:xfrm>
          <a:off x="0" y="0"/>
          <a:ext cx="0" cy="0"/>
          <a:chOff x="0" y="0"/>
          <a:chExt cx="0" cy="0"/>
        </a:xfrm>
      </p:grpSpPr>
      <p:sp>
        <p:nvSpPr>
          <p:cNvPr id="4" name="Platshållare för datum 3"/>
          <p:cNvSpPr>
            <a:spLocks noGrp="1"/>
          </p:cNvSpPr>
          <p:nvPr>
            <p:ph type="dt" sz="half" idx="10"/>
          </p:nvPr>
        </p:nvSpPr>
        <p:spPr/>
        <p:txBody>
          <a:bodyPr/>
          <a:lstStyle>
            <a:lvl1pPr>
              <a:defRPr>
                <a:solidFill>
                  <a:schemeClr val="bg1"/>
                </a:solidFill>
              </a:defRPr>
            </a:lvl1pPr>
          </a:lstStyle>
          <a:p>
            <a:fld id="{FFED4796-AD78-460C-B571-07C125A547A9}" type="datetimeFigureOut">
              <a:rPr lang="sv-SE" smtClean="0"/>
              <a:pPr/>
              <a:t>2026-08-19</a:t>
            </a:fld>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EEAA6922-7DE3-409A-872E-704DE8994A27}" type="slidenum">
              <a:rPr lang="sv-SE" smtClean="0"/>
              <a:pPr/>
              <a:t>‹#›</a:t>
            </a:fld>
            <a:endParaRPr lang="sv-SE"/>
          </a:p>
        </p:txBody>
      </p:sp>
      <p:sp>
        <p:nvSpPr>
          <p:cNvPr id="9" name="Rubrik 1"/>
          <p:cNvSpPr>
            <a:spLocks noGrp="1"/>
          </p:cNvSpPr>
          <p:nvPr>
            <p:ph type="title" hasCustomPrompt="1"/>
          </p:nvPr>
        </p:nvSpPr>
        <p:spPr>
          <a:xfrm>
            <a:off x="745067" y="770467"/>
            <a:ext cx="10701867" cy="1504183"/>
          </a:xfrm>
          <a:prstGeom prst="rect">
            <a:avLst/>
          </a:prstGeom>
        </p:spPr>
        <p:txBody>
          <a:bodyPr/>
          <a:lstStyle>
            <a:lvl1pPr>
              <a:defRPr sz="4800">
                <a:solidFill>
                  <a:srgbClr val="6F2282"/>
                </a:solidFill>
                <a:latin typeface="SK Sans Black" pitchFamily="2" charset="0"/>
              </a:defRPr>
            </a:lvl1pPr>
          </a:lstStyle>
          <a:p>
            <a:br>
              <a:rPr lang="sv-SE" dirty="0"/>
            </a:br>
            <a:r>
              <a:rPr lang="sv-SE" dirty="0"/>
              <a:t>Klicka här för att ändra format</a:t>
            </a:r>
          </a:p>
        </p:txBody>
      </p:sp>
      <p:sp>
        <p:nvSpPr>
          <p:cNvPr id="12" name="Platshållare för innehåll 2"/>
          <p:cNvSpPr>
            <a:spLocks noGrp="1"/>
          </p:cNvSpPr>
          <p:nvPr>
            <p:ph idx="1"/>
          </p:nvPr>
        </p:nvSpPr>
        <p:spPr>
          <a:xfrm>
            <a:off x="745066" y="2369128"/>
            <a:ext cx="5001107" cy="3844638"/>
          </a:xfrm>
          <a:prstGeom prst="rect">
            <a:avLst/>
          </a:prstGeom>
        </p:spPr>
        <p:txBody>
          <a:bodyPr/>
          <a:lstStyle>
            <a:lvl1pPr>
              <a:buClrTx/>
              <a:defRPr sz="1800">
                <a:solidFill>
                  <a:schemeClr val="tx1"/>
                </a:solidFill>
                <a:latin typeface="SK Sans" pitchFamily="2" charset="0"/>
              </a:defRPr>
            </a:lvl1pPr>
            <a:lvl2pPr>
              <a:buClrTx/>
              <a:defRPr sz="1800">
                <a:solidFill>
                  <a:schemeClr val="tx1"/>
                </a:solidFill>
                <a:latin typeface="SK Sans" pitchFamily="2" charset="0"/>
              </a:defRPr>
            </a:lvl2pPr>
            <a:lvl3pPr>
              <a:buClrTx/>
              <a:defRPr sz="1800">
                <a:solidFill>
                  <a:schemeClr val="tx1"/>
                </a:solidFill>
                <a:latin typeface="SK Sans" pitchFamily="2" charset="0"/>
              </a:defRPr>
            </a:lvl3pPr>
            <a:lvl4pPr>
              <a:buClrTx/>
              <a:defRPr sz="1800">
                <a:solidFill>
                  <a:schemeClr val="tx1"/>
                </a:solidFill>
                <a:latin typeface="SK Sans" pitchFamily="2" charset="0"/>
              </a:defRPr>
            </a:lvl4pPr>
            <a:lvl5pPr>
              <a:buClrTx/>
              <a:defRPr sz="1800">
                <a:solidFill>
                  <a:schemeClr val="tx1"/>
                </a:solidFill>
                <a:latin typeface="SK Sans" pitchFamily="2" charset="0"/>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3" name="Platshållare för bild 5"/>
          <p:cNvSpPr>
            <a:spLocks noGrp="1"/>
          </p:cNvSpPr>
          <p:nvPr>
            <p:ph type="pic" sz="quarter" idx="13"/>
          </p:nvPr>
        </p:nvSpPr>
        <p:spPr>
          <a:xfrm>
            <a:off x="5870863" y="2369127"/>
            <a:ext cx="5576069" cy="3844638"/>
          </a:xfrm>
          <a:prstGeom prst="rect">
            <a:avLst/>
          </a:prstGeom>
          <a:noFill/>
        </p:spPr>
        <p:txBody>
          <a:bodyPr anchor="ctr"/>
          <a:lstStyle>
            <a:lvl1pPr marL="0" indent="0" algn="ctr">
              <a:buNone/>
              <a:defRPr/>
            </a:lvl1pPr>
          </a:lstStyle>
          <a:p>
            <a:r>
              <a:rPr lang="sv-SE"/>
              <a:t>Klicka på ikonen för att lägga till en bild</a:t>
            </a:r>
            <a:endParaRPr lang="sv-SE" dirty="0"/>
          </a:p>
        </p:txBody>
      </p:sp>
      <p:pic>
        <p:nvPicPr>
          <p:cNvPr id="14" name="Bildobjekt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78678" y="5506105"/>
            <a:ext cx="868254" cy="718050"/>
          </a:xfrm>
          <a:prstGeom prst="rect">
            <a:avLst/>
          </a:prstGeom>
        </p:spPr>
      </p:pic>
    </p:spTree>
    <p:extLst>
      <p:ext uri="{BB962C8B-B14F-4D97-AF65-F5344CB8AC3E}">
        <p14:creationId xmlns:p14="http://schemas.microsoft.com/office/powerpoint/2010/main" val="19958551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_Rubrik och innehåll - Grå">
    <p:bg>
      <p:bgPr>
        <a:solidFill>
          <a:srgbClr val="CBC4BC"/>
        </a:solidFill>
        <a:effectLst/>
      </p:bgPr>
    </p:bg>
    <p:spTree>
      <p:nvGrpSpPr>
        <p:cNvPr id="1" name=""/>
        <p:cNvGrpSpPr/>
        <p:nvPr/>
      </p:nvGrpSpPr>
      <p:grpSpPr>
        <a:xfrm>
          <a:off x="0" y="0"/>
          <a:ext cx="0" cy="0"/>
          <a:chOff x="0" y="0"/>
          <a:chExt cx="0" cy="0"/>
        </a:xfrm>
      </p:grpSpPr>
      <p:sp>
        <p:nvSpPr>
          <p:cNvPr id="4" name="Platshållare för datum 3"/>
          <p:cNvSpPr>
            <a:spLocks noGrp="1"/>
          </p:cNvSpPr>
          <p:nvPr>
            <p:ph type="dt" sz="half" idx="10"/>
          </p:nvPr>
        </p:nvSpPr>
        <p:spPr/>
        <p:txBody>
          <a:bodyPr/>
          <a:lstStyle>
            <a:lvl1pPr>
              <a:defRPr>
                <a:solidFill>
                  <a:schemeClr val="bg1"/>
                </a:solidFill>
              </a:defRPr>
            </a:lvl1pPr>
          </a:lstStyle>
          <a:p>
            <a:fld id="{FFED4796-AD78-460C-B571-07C125A547A9}" type="datetimeFigureOut">
              <a:rPr lang="sv-SE" smtClean="0"/>
              <a:pPr/>
              <a:t>2026-08-19</a:t>
            </a:fld>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EEAA6922-7DE3-409A-872E-704DE8994A27}" type="slidenum">
              <a:rPr lang="sv-SE" smtClean="0"/>
              <a:pPr/>
              <a:t>‹#›</a:t>
            </a:fld>
            <a:endParaRPr lang="sv-SE"/>
          </a:p>
        </p:txBody>
      </p:sp>
      <p:sp>
        <p:nvSpPr>
          <p:cNvPr id="7" name="Rubrik 1"/>
          <p:cNvSpPr>
            <a:spLocks noGrp="1"/>
          </p:cNvSpPr>
          <p:nvPr>
            <p:ph type="title" hasCustomPrompt="1"/>
          </p:nvPr>
        </p:nvSpPr>
        <p:spPr>
          <a:xfrm>
            <a:off x="745067" y="770467"/>
            <a:ext cx="10701867" cy="1504183"/>
          </a:xfrm>
          <a:prstGeom prst="rect">
            <a:avLst/>
          </a:prstGeom>
        </p:spPr>
        <p:txBody>
          <a:bodyPr/>
          <a:lstStyle>
            <a:lvl1pPr>
              <a:defRPr sz="4800">
                <a:solidFill>
                  <a:srgbClr val="6F2282"/>
                </a:solidFill>
                <a:latin typeface="SK Sans Black" pitchFamily="2" charset="0"/>
              </a:defRPr>
            </a:lvl1pPr>
          </a:lstStyle>
          <a:p>
            <a:br>
              <a:rPr lang="sv-SE" dirty="0"/>
            </a:br>
            <a:r>
              <a:rPr lang="sv-SE" dirty="0"/>
              <a:t>Klicka här för att ändra format</a:t>
            </a:r>
          </a:p>
        </p:txBody>
      </p:sp>
      <p:sp>
        <p:nvSpPr>
          <p:cNvPr id="8" name="Platshållare för innehåll 2"/>
          <p:cNvSpPr>
            <a:spLocks noGrp="1"/>
          </p:cNvSpPr>
          <p:nvPr>
            <p:ph idx="1"/>
          </p:nvPr>
        </p:nvSpPr>
        <p:spPr>
          <a:xfrm>
            <a:off x="745066" y="2369128"/>
            <a:ext cx="5001107" cy="3855028"/>
          </a:xfrm>
          <a:prstGeom prst="rect">
            <a:avLst/>
          </a:prstGeom>
        </p:spPr>
        <p:txBody>
          <a:bodyPr/>
          <a:lstStyle>
            <a:lvl1pPr>
              <a:buClr>
                <a:srgbClr val="510974"/>
              </a:buClr>
              <a:defRPr sz="1800">
                <a:solidFill>
                  <a:srgbClr val="510974"/>
                </a:solidFill>
                <a:latin typeface="SK Sans" pitchFamily="2" charset="0"/>
              </a:defRPr>
            </a:lvl1pPr>
            <a:lvl2pPr>
              <a:buClr>
                <a:srgbClr val="510974"/>
              </a:buClr>
              <a:defRPr sz="1800">
                <a:solidFill>
                  <a:srgbClr val="510974"/>
                </a:solidFill>
                <a:latin typeface="SK Sans" pitchFamily="2" charset="0"/>
              </a:defRPr>
            </a:lvl2pPr>
            <a:lvl3pPr>
              <a:buClr>
                <a:srgbClr val="510974"/>
              </a:buClr>
              <a:defRPr sz="1800">
                <a:solidFill>
                  <a:srgbClr val="510974"/>
                </a:solidFill>
                <a:latin typeface="SK Sans" pitchFamily="2" charset="0"/>
              </a:defRPr>
            </a:lvl3pPr>
            <a:lvl4pPr>
              <a:buClr>
                <a:srgbClr val="510974"/>
              </a:buClr>
              <a:defRPr sz="1800">
                <a:solidFill>
                  <a:srgbClr val="510974"/>
                </a:solidFill>
                <a:latin typeface="SK Sans" pitchFamily="2" charset="0"/>
              </a:defRPr>
            </a:lvl4pPr>
            <a:lvl5pPr>
              <a:buClr>
                <a:srgbClr val="510974"/>
              </a:buClr>
              <a:defRPr sz="1800">
                <a:solidFill>
                  <a:srgbClr val="510974"/>
                </a:solidFill>
                <a:latin typeface="SK Sans" pitchFamily="2" charset="0"/>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bild 5"/>
          <p:cNvSpPr>
            <a:spLocks noGrp="1"/>
          </p:cNvSpPr>
          <p:nvPr>
            <p:ph type="pic" sz="quarter" idx="13"/>
          </p:nvPr>
        </p:nvSpPr>
        <p:spPr>
          <a:xfrm>
            <a:off x="5870863" y="2274650"/>
            <a:ext cx="5576069" cy="3949505"/>
          </a:xfrm>
          <a:prstGeom prst="rect">
            <a:avLst/>
          </a:prstGeom>
          <a:noFill/>
        </p:spPr>
        <p:txBody>
          <a:bodyPr anchor="ctr"/>
          <a:lstStyle>
            <a:lvl1pPr marL="0" indent="0" algn="ctr">
              <a:buNone/>
              <a:defRPr/>
            </a:lvl1pPr>
          </a:lstStyle>
          <a:p>
            <a:r>
              <a:rPr lang="sv-SE"/>
              <a:t>Klicka på ikonen för att lägga till en bild</a:t>
            </a:r>
            <a:endParaRPr lang="sv-SE" dirty="0"/>
          </a:p>
        </p:txBody>
      </p:sp>
      <p:pic>
        <p:nvPicPr>
          <p:cNvPr id="12" name="Bildobjekt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78678" y="5506105"/>
            <a:ext cx="868254" cy="718050"/>
          </a:xfrm>
          <a:prstGeom prst="rect">
            <a:avLst/>
          </a:prstGeom>
        </p:spPr>
      </p:pic>
    </p:spTree>
    <p:extLst>
      <p:ext uri="{BB962C8B-B14F-4D97-AF65-F5344CB8AC3E}">
        <p14:creationId xmlns:p14="http://schemas.microsoft.com/office/powerpoint/2010/main" val="4186880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Rubrik och innehåll - Vit">
    <p:spTree>
      <p:nvGrpSpPr>
        <p:cNvPr id="1" name=""/>
        <p:cNvGrpSpPr/>
        <p:nvPr/>
      </p:nvGrpSpPr>
      <p:grpSpPr>
        <a:xfrm>
          <a:off x="0" y="0"/>
          <a:ext cx="0" cy="0"/>
          <a:chOff x="0" y="0"/>
          <a:chExt cx="0" cy="0"/>
        </a:xfrm>
      </p:grpSpPr>
      <p:sp>
        <p:nvSpPr>
          <p:cNvPr id="4" name="Platshållare för datum 3"/>
          <p:cNvSpPr>
            <a:spLocks noGrp="1"/>
          </p:cNvSpPr>
          <p:nvPr>
            <p:ph type="dt" sz="half" idx="10"/>
          </p:nvPr>
        </p:nvSpPr>
        <p:spPr/>
        <p:txBody>
          <a:bodyPr/>
          <a:lstStyle/>
          <a:p>
            <a:fld id="{FFED4796-AD78-460C-B571-07C125A547A9}" type="datetimeFigureOut">
              <a:rPr lang="sv-SE" smtClean="0"/>
              <a:t>2026-08-19</a:t>
            </a:fld>
            <a:endParaRPr lang="sv-SE"/>
          </a:p>
        </p:txBody>
      </p:sp>
      <p:sp>
        <p:nvSpPr>
          <p:cNvPr id="6" name="Platshållare för bildnummer 5"/>
          <p:cNvSpPr>
            <a:spLocks noGrp="1"/>
          </p:cNvSpPr>
          <p:nvPr>
            <p:ph type="sldNum" sz="quarter" idx="12"/>
          </p:nvPr>
        </p:nvSpPr>
        <p:spPr/>
        <p:txBody>
          <a:bodyPr/>
          <a:lstStyle/>
          <a:p>
            <a:fld id="{EEAA6922-7DE3-409A-872E-704DE8994A27}" type="slidenum">
              <a:rPr lang="sv-SE" smtClean="0"/>
              <a:t>‹#›</a:t>
            </a:fld>
            <a:endParaRPr lang="sv-SE"/>
          </a:p>
        </p:txBody>
      </p:sp>
      <p:sp>
        <p:nvSpPr>
          <p:cNvPr id="10" name="Rubrik 1"/>
          <p:cNvSpPr>
            <a:spLocks noGrp="1"/>
          </p:cNvSpPr>
          <p:nvPr>
            <p:ph type="title" hasCustomPrompt="1"/>
          </p:nvPr>
        </p:nvSpPr>
        <p:spPr>
          <a:xfrm>
            <a:off x="745067" y="770467"/>
            <a:ext cx="10701867" cy="1504183"/>
          </a:xfrm>
          <a:prstGeom prst="rect">
            <a:avLst/>
          </a:prstGeom>
        </p:spPr>
        <p:txBody>
          <a:bodyPr/>
          <a:lstStyle>
            <a:lvl1pPr>
              <a:defRPr sz="4800">
                <a:solidFill>
                  <a:srgbClr val="6F2282"/>
                </a:solidFill>
                <a:latin typeface="SK Sans Black" pitchFamily="2" charset="0"/>
              </a:defRPr>
            </a:lvl1pPr>
          </a:lstStyle>
          <a:p>
            <a:br>
              <a:rPr lang="sv-SE" dirty="0"/>
            </a:br>
            <a:r>
              <a:rPr lang="sv-SE" dirty="0"/>
              <a:t>Klicka här för att ändra format</a:t>
            </a:r>
          </a:p>
        </p:txBody>
      </p:sp>
      <p:sp>
        <p:nvSpPr>
          <p:cNvPr id="11" name="Platshållare för innehåll 2"/>
          <p:cNvSpPr>
            <a:spLocks noGrp="1"/>
          </p:cNvSpPr>
          <p:nvPr>
            <p:ph idx="1"/>
          </p:nvPr>
        </p:nvSpPr>
        <p:spPr>
          <a:xfrm>
            <a:off x="745066" y="2369128"/>
            <a:ext cx="5001107" cy="3844638"/>
          </a:xfrm>
          <a:prstGeom prst="rect">
            <a:avLst/>
          </a:prstGeom>
        </p:spPr>
        <p:txBody>
          <a:bodyPr/>
          <a:lstStyle>
            <a:lvl1pPr>
              <a:buClrTx/>
              <a:defRPr sz="1800">
                <a:solidFill>
                  <a:schemeClr val="tx1"/>
                </a:solidFill>
                <a:latin typeface="SK Sans" pitchFamily="2" charset="0"/>
              </a:defRPr>
            </a:lvl1pPr>
            <a:lvl2pPr>
              <a:buClrTx/>
              <a:defRPr sz="1800">
                <a:solidFill>
                  <a:schemeClr val="tx1"/>
                </a:solidFill>
                <a:latin typeface="SK Sans" pitchFamily="2" charset="0"/>
              </a:defRPr>
            </a:lvl2pPr>
            <a:lvl3pPr>
              <a:buClrTx/>
              <a:defRPr sz="1800">
                <a:solidFill>
                  <a:schemeClr val="tx1"/>
                </a:solidFill>
                <a:latin typeface="SK Sans" pitchFamily="2" charset="0"/>
              </a:defRPr>
            </a:lvl3pPr>
            <a:lvl4pPr>
              <a:buClrTx/>
              <a:defRPr sz="1800">
                <a:solidFill>
                  <a:schemeClr val="tx1"/>
                </a:solidFill>
                <a:latin typeface="SK Sans" pitchFamily="2" charset="0"/>
              </a:defRPr>
            </a:lvl4pPr>
            <a:lvl5pPr>
              <a:buClrTx/>
              <a:defRPr sz="1800">
                <a:solidFill>
                  <a:schemeClr val="tx1"/>
                </a:solidFill>
                <a:latin typeface="SK Sans" pitchFamily="2" charset="0"/>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2" name="Platshållare för bild 5"/>
          <p:cNvSpPr>
            <a:spLocks noGrp="1"/>
          </p:cNvSpPr>
          <p:nvPr>
            <p:ph type="pic" sz="quarter" idx="13"/>
          </p:nvPr>
        </p:nvSpPr>
        <p:spPr>
          <a:xfrm>
            <a:off x="5870863" y="2369127"/>
            <a:ext cx="5576069" cy="3844638"/>
          </a:xfrm>
          <a:prstGeom prst="rect">
            <a:avLst/>
          </a:prstGeom>
          <a:noFill/>
        </p:spPr>
        <p:txBody>
          <a:bodyPr anchor="ctr"/>
          <a:lstStyle>
            <a:lvl1pPr marL="0" indent="0" algn="ctr">
              <a:buNone/>
              <a:defRPr/>
            </a:lvl1pPr>
          </a:lstStyle>
          <a:p>
            <a:r>
              <a:rPr lang="sv-SE"/>
              <a:t>Klicka på ikonen för att lägga till en bild</a:t>
            </a:r>
            <a:endParaRPr lang="sv-SE" dirty="0"/>
          </a:p>
        </p:txBody>
      </p:sp>
      <p:pic>
        <p:nvPicPr>
          <p:cNvPr id="13" name="Bildobjekt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67341" y="5506105"/>
            <a:ext cx="868254" cy="718050"/>
          </a:xfrm>
          <a:prstGeom prst="rect">
            <a:avLst/>
          </a:prstGeom>
        </p:spPr>
      </p:pic>
    </p:spTree>
    <p:extLst>
      <p:ext uri="{BB962C8B-B14F-4D97-AF65-F5344CB8AC3E}">
        <p14:creationId xmlns:p14="http://schemas.microsoft.com/office/powerpoint/2010/main" val="1898010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extformat super">
    <p:bg>
      <p:bgPr>
        <a:solidFill>
          <a:srgbClr val="E782A9"/>
        </a:solid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622850" y="815005"/>
            <a:ext cx="10824082" cy="3835405"/>
          </a:xfrm>
        </p:spPr>
        <p:txBody>
          <a:bodyPr lIns="0" tIns="0" rIns="0" bIns="0" anchor="b">
            <a:noAutofit/>
          </a:bodyPr>
          <a:lstStyle>
            <a:lvl1pPr algn="l">
              <a:lnSpc>
                <a:spcPts val="9600"/>
              </a:lnSpc>
              <a:defRPr sz="9500" baseline="0">
                <a:solidFill>
                  <a:schemeClr val="bg2"/>
                </a:solidFill>
              </a:defRPr>
            </a:lvl1pPr>
          </a:lstStyle>
          <a:p>
            <a:r>
              <a:rPr lang="sv-SE" dirty="0"/>
              <a:t>Klicka här för att ändra format</a:t>
            </a:r>
          </a:p>
        </p:txBody>
      </p:sp>
      <p:pic>
        <p:nvPicPr>
          <p:cNvPr id="5" name="Bildobjekt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78678" y="5506105"/>
            <a:ext cx="868254" cy="718050"/>
          </a:xfrm>
          <a:prstGeom prst="rect">
            <a:avLst/>
          </a:prstGeom>
        </p:spPr>
      </p:pic>
    </p:spTree>
    <p:extLst>
      <p:ext uri="{BB962C8B-B14F-4D97-AF65-F5344CB8AC3E}">
        <p14:creationId xmlns:p14="http://schemas.microsoft.com/office/powerpoint/2010/main" val="13720184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extformat super - grå">
    <p:bg>
      <p:bgPr>
        <a:solidFill>
          <a:srgbClr val="CBC4BC"/>
        </a:solidFill>
        <a:effectLst/>
      </p:bgPr>
    </p:bg>
    <p:spTree>
      <p:nvGrpSpPr>
        <p:cNvPr id="1" name=""/>
        <p:cNvGrpSpPr/>
        <p:nvPr/>
      </p:nvGrpSpPr>
      <p:grpSpPr>
        <a:xfrm>
          <a:off x="0" y="0"/>
          <a:ext cx="0" cy="0"/>
          <a:chOff x="0" y="0"/>
          <a:chExt cx="0" cy="0"/>
        </a:xfrm>
      </p:grpSpPr>
      <p:pic>
        <p:nvPicPr>
          <p:cNvPr id="5" name="Bildobjekt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78678" y="5506105"/>
            <a:ext cx="868254" cy="718050"/>
          </a:xfrm>
          <a:prstGeom prst="rect">
            <a:avLst/>
          </a:prstGeom>
        </p:spPr>
      </p:pic>
      <p:sp>
        <p:nvSpPr>
          <p:cNvPr id="6" name="Rubrik 1"/>
          <p:cNvSpPr>
            <a:spLocks noGrp="1"/>
          </p:cNvSpPr>
          <p:nvPr>
            <p:ph type="ctrTitle"/>
          </p:nvPr>
        </p:nvSpPr>
        <p:spPr>
          <a:xfrm>
            <a:off x="622850" y="815005"/>
            <a:ext cx="10824082" cy="3835405"/>
          </a:xfrm>
        </p:spPr>
        <p:txBody>
          <a:bodyPr lIns="0" tIns="0" rIns="0" bIns="0" anchor="b">
            <a:noAutofit/>
          </a:bodyPr>
          <a:lstStyle>
            <a:lvl1pPr algn="l">
              <a:lnSpc>
                <a:spcPts val="9600"/>
              </a:lnSpc>
              <a:defRPr sz="9500" baseline="0">
                <a:solidFill>
                  <a:srgbClr val="510974"/>
                </a:solidFill>
              </a:defRPr>
            </a:lvl1pPr>
          </a:lstStyle>
          <a:p>
            <a:r>
              <a:rPr lang="sv-SE" dirty="0"/>
              <a:t>Klicka här för att ändra format</a:t>
            </a:r>
          </a:p>
        </p:txBody>
      </p:sp>
    </p:spTree>
    <p:extLst>
      <p:ext uri="{BB962C8B-B14F-4D97-AF65-F5344CB8AC3E}">
        <p14:creationId xmlns:p14="http://schemas.microsoft.com/office/powerpoint/2010/main" val="4765827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Textformat super - grå">
    <p:spTree>
      <p:nvGrpSpPr>
        <p:cNvPr id="1" name=""/>
        <p:cNvGrpSpPr/>
        <p:nvPr/>
      </p:nvGrpSpPr>
      <p:grpSpPr>
        <a:xfrm>
          <a:off x="0" y="0"/>
          <a:ext cx="0" cy="0"/>
          <a:chOff x="0" y="0"/>
          <a:chExt cx="0" cy="0"/>
        </a:xfrm>
      </p:grpSpPr>
      <p:pic>
        <p:nvPicPr>
          <p:cNvPr id="5" name="Bildobjekt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78678" y="5506105"/>
            <a:ext cx="868254" cy="718050"/>
          </a:xfrm>
          <a:prstGeom prst="rect">
            <a:avLst/>
          </a:prstGeom>
        </p:spPr>
      </p:pic>
      <p:sp>
        <p:nvSpPr>
          <p:cNvPr id="6" name="Rubrik 1"/>
          <p:cNvSpPr>
            <a:spLocks noGrp="1"/>
          </p:cNvSpPr>
          <p:nvPr>
            <p:ph type="ctrTitle"/>
          </p:nvPr>
        </p:nvSpPr>
        <p:spPr>
          <a:xfrm>
            <a:off x="622850" y="815005"/>
            <a:ext cx="10824082" cy="3835405"/>
          </a:xfrm>
        </p:spPr>
        <p:txBody>
          <a:bodyPr lIns="0" tIns="0" rIns="0" bIns="0" anchor="b">
            <a:noAutofit/>
          </a:bodyPr>
          <a:lstStyle>
            <a:lvl1pPr algn="l">
              <a:lnSpc>
                <a:spcPts val="9600"/>
              </a:lnSpc>
              <a:defRPr sz="9500" baseline="0">
                <a:solidFill>
                  <a:srgbClr val="510974"/>
                </a:solidFill>
              </a:defRPr>
            </a:lvl1pPr>
          </a:lstStyle>
          <a:p>
            <a:r>
              <a:rPr lang="sv-SE" dirty="0"/>
              <a:t>Klicka här för att ändra format</a:t>
            </a:r>
          </a:p>
        </p:txBody>
      </p:sp>
      <p:pic>
        <p:nvPicPr>
          <p:cNvPr id="4" name="Bildobjekt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67341" y="5506105"/>
            <a:ext cx="868254" cy="718050"/>
          </a:xfrm>
          <a:prstGeom prst="rect">
            <a:avLst/>
          </a:prstGeom>
        </p:spPr>
      </p:pic>
    </p:spTree>
    <p:extLst>
      <p:ext uri="{BB962C8B-B14F-4D97-AF65-F5344CB8AC3E}">
        <p14:creationId xmlns:p14="http://schemas.microsoft.com/office/powerpoint/2010/main" val="201658073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image" Target="../media/image4.png"/><Relationship Id="rId5" Type="http://schemas.openxmlformats.org/officeDocument/2006/relationships/slideLayout" Target="../slideLayouts/slideLayout11.xml"/><Relationship Id="rId10" Type="http://schemas.openxmlformats.org/officeDocument/2006/relationships/image" Target="../media/image3.png"/><Relationship Id="rId4" Type="http://schemas.openxmlformats.org/officeDocument/2006/relationships/slideLayout" Target="../slideLayouts/slideLayout10.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3.xml"/><Relationship Id="rId1" Type="http://schemas.openxmlformats.org/officeDocument/2006/relationships/slideLayout" Target="../slideLayouts/slideLayout15.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image" Target="../media/image4.png"/><Relationship Id="rId5" Type="http://schemas.openxmlformats.org/officeDocument/2006/relationships/theme" Target="../theme/theme4.xml"/><Relationship Id="rId4" Type="http://schemas.openxmlformats.org/officeDocument/2006/relationships/slideLayout" Target="../slideLayouts/slideLayout19.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5.xml"/><Relationship Id="rId1" Type="http://schemas.openxmlformats.org/officeDocument/2006/relationships/slideLayout" Target="../slideLayouts/slideLayout20.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6.xml"/><Relationship Id="rId1"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Platshållare för datum 3"/>
          <p:cNvSpPr>
            <a:spLocks noGrp="1"/>
          </p:cNvSpPr>
          <p:nvPr>
            <p:ph type="dt" sz="half" idx="2"/>
          </p:nvPr>
        </p:nvSpPr>
        <p:spPr>
          <a:xfrm>
            <a:off x="7868357" y="397931"/>
            <a:ext cx="2844800" cy="176741"/>
          </a:xfrm>
          <a:prstGeom prst="rect">
            <a:avLst/>
          </a:prstGeom>
        </p:spPr>
        <p:txBody>
          <a:bodyPr vert="horz" lIns="0" tIns="0" rIns="0" bIns="0" rtlCol="0" anchor="ctr"/>
          <a:lstStyle>
            <a:lvl1pPr>
              <a:defRPr lang="sv-SE" sz="1000" smtClean="0">
                <a:solidFill>
                  <a:schemeClr val="accent1"/>
                </a:solidFill>
                <a:latin typeface="SK Sans" pitchFamily="2" charset="0"/>
              </a:defRPr>
            </a:lvl1pPr>
          </a:lstStyle>
          <a:p>
            <a:fld id="{FFED4796-AD78-460C-B571-07C125A547A9}" type="datetimeFigureOut">
              <a:rPr lang="sv-SE" smtClean="0"/>
              <a:pPr/>
              <a:t>2026-08-19</a:t>
            </a:fld>
            <a:endParaRPr lang="sv-SE" dirty="0"/>
          </a:p>
        </p:txBody>
      </p:sp>
      <p:sp>
        <p:nvSpPr>
          <p:cNvPr id="6" name="Platshållare för bildnummer 5"/>
          <p:cNvSpPr>
            <a:spLocks noGrp="1"/>
          </p:cNvSpPr>
          <p:nvPr>
            <p:ph type="sldNum" sz="quarter" idx="4"/>
          </p:nvPr>
        </p:nvSpPr>
        <p:spPr>
          <a:xfrm>
            <a:off x="10972801" y="397931"/>
            <a:ext cx="508000" cy="176741"/>
          </a:xfrm>
          <a:prstGeom prst="rect">
            <a:avLst/>
          </a:prstGeom>
        </p:spPr>
        <p:txBody>
          <a:bodyPr vert="horz" lIns="0" tIns="0" rIns="0" bIns="0" rtlCol="0" anchor="ctr"/>
          <a:lstStyle>
            <a:lvl1pPr algn="r">
              <a:defRPr lang="sv-SE" sz="1000" smtClean="0">
                <a:solidFill>
                  <a:schemeClr val="accent1"/>
                </a:solidFill>
                <a:latin typeface="SK Sans" pitchFamily="2" charset="0"/>
              </a:defRPr>
            </a:lvl1pPr>
          </a:lstStyle>
          <a:p>
            <a:fld id="{EEAA6922-7DE3-409A-872E-704DE8994A27}" type="slidenum">
              <a:rPr lang="sv-SE" smtClean="0"/>
              <a:pPr/>
              <a:t>‹#›</a:t>
            </a:fld>
            <a:endParaRPr lang="sv-SE" dirty="0"/>
          </a:p>
        </p:txBody>
      </p:sp>
    </p:spTree>
    <p:extLst>
      <p:ext uri="{BB962C8B-B14F-4D97-AF65-F5344CB8AC3E}">
        <p14:creationId xmlns:p14="http://schemas.microsoft.com/office/powerpoint/2010/main" val="3883128328"/>
      </p:ext>
    </p:extLst>
  </p:cSld>
  <p:clrMap bg1="lt1" tx1="dk1" bg2="lt2" tx2="dk2" accent1="accent1" accent2="accent2" accent3="accent3" accent4="accent4" accent5="accent5" accent6="accent6" hlink="hlink" folHlink="folHlink"/>
  <p:sldLayoutIdLst>
    <p:sldLayoutId id="2147483722" r:id="rId1"/>
    <p:sldLayoutId id="2147483734" r:id="rId2"/>
    <p:sldLayoutId id="2147483724" r:id="rId3"/>
    <p:sldLayoutId id="2147483742" r:id="rId4"/>
    <p:sldLayoutId id="2147483745" r:id="rId5"/>
    <p:sldLayoutId id="2147483725" r:id="rId6"/>
  </p:sldLayoutIdLst>
  <p:txStyles>
    <p:titleStyle>
      <a:lvl1pPr algn="l" defTabSz="914400" rtl="0" eaLnBrk="1" latinLnBrk="0" hangingPunct="1">
        <a:spcBef>
          <a:spcPct val="0"/>
        </a:spcBef>
        <a:buNone/>
        <a:defRPr sz="2800" kern="1200">
          <a:solidFill>
            <a:schemeClr val="accent1"/>
          </a:solidFill>
          <a:latin typeface="+mj-lt"/>
          <a:ea typeface="+mj-ea"/>
          <a:cs typeface="+mj-cs"/>
        </a:defRPr>
      </a:lvl1pPr>
    </p:titleStyle>
    <p:bodyStyle>
      <a:lvl1pPr marL="177800" indent="-177800" algn="l" defTabSz="914400" rtl="0" eaLnBrk="1" latinLnBrk="0" hangingPunct="1">
        <a:lnSpc>
          <a:spcPct val="110000"/>
        </a:lnSpc>
        <a:spcBef>
          <a:spcPts val="1800"/>
        </a:spcBef>
        <a:buClr>
          <a:schemeClr val="accent1"/>
        </a:buClr>
        <a:buFont typeface="Arial" pitchFamily="34" charset="0"/>
        <a:buChar char="»"/>
        <a:defRPr sz="1600" kern="1200">
          <a:solidFill>
            <a:schemeClr val="tx1"/>
          </a:solidFill>
          <a:latin typeface="+mn-lt"/>
          <a:ea typeface="+mn-ea"/>
          <a:cs typeface="+mn-cs"/>
        </a:defRPr>
      </a:lvl1pPr>
      <a:lvl2pPr marL="355600" indent="-17780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2pPr>
      <a:lvl3pPr marL="541338" indent="-185738"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3pPr>
      <a:lvl4pPr marL="719138" indent="-17780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896938" indent="-17780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745067" y="770467"/>
            <a:ext cx="10701867" cy="901181"/>
          </a:xfrm>
          <a:prstGeom prst="rect">
            <a:avLst/>
          </a:prstGeom>
        </p:spPr>
        <p:txBody>
          <a:bodyPr vert="horz" lIns="0" tIns="0" rIns="0" bIns="0" rtlCol="0" anchor="b">
            <a:normAutofit/>
          </a:bodyPr>
          <a:lstStyle/>
          <a:p>
            <a:r>
              <a:rPr lang="sv-SE" dirty="0"/>
              <a:t>Klicka här för att ändra format</a:t>
            </a:r>
          </a:p>
        </p:txBody>
      </p:sp>
      <p:sp>
        <p:nvSpPr>
          <p:cNvPr id="3" name="Platshållare för text 2"/>
          <p:cNvSpPr>
            <a:spLocks noGrp="1"/>
          </p:cNvSpPr>
          <p:nvPr>
            <p:ph type="body" idx="1"/>
          </p:nvPr>
        </p:nvSpPr>
        <p:spPr>
          <a:xfrm>
            <a:off x="2698043" y="2012951"/>
            <a:ext cx="6807908" cy="4337049"/>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7868357" y="397931"/>
            <a:ext cx="2844800" cy="176741"/>
          </a:xfrm>
          <a:prstGeom prst="rect">
            <a:avLst/>
          </a:prstGeom>
        </p:spPr>
        <p:txBody>
          <a:bodyPr vert="horz" lIns="0" tIns="0" rIns="0" bIns="0" rtlCol="0" anchor="ctr"/>
          <a:lstStyle>
            <a:lvl1pPr>
              <a:defRPr lang="sv-SE" sz="1000" smtClean="0">
                <a:solidFill>
                  <a:schemeClr val="accent1"/>
                </a:solidFill>
                <a:latin typeface="SK Sans" pitchFamily="2" charset="0"/>
              </a:defRPr>
            </a:lvl1pPr>
          </a:lstStyle>
          <a:p>
            <a:fld id="{FFED4796-AD78-460C-B571-07C125A547A9}" type="datetimeFigureOut">
              <a:rPr lang="sv-SE" smtClean="0"/>
              <a:pPr/>
              <a:t>2026-08-19</a:t>
            </a:fld>
            <a:endParaRPr lang="sv-SE" dirty="0"/>
          </a:p>
        </p:txBody>
      </p:sp>
      <p:sp>
        <p:nvSpPr>
          <p:cNvPr id="6" name="Platshållare för bildnummer 5"/>
          <p:cNvSpPr>
            <a:spLocks noGrp="1"/>
          </p:cNvSpPr>
          <p:nvPr>
            <p:ph type="sldNum" sz="quarter" idx="4"/>
          </p:nvPr>
        </p:nvSpPr>
        <p:spPr>
          <a:xfrm>
            <a:off x="10972801" y="397931"/>
            <a:ext cx="508000" cy="176741"/>
          </a:xfrm>
          <a:prstGeom prst="rect">
            <a:avLst/>
          </a:prstGeom>
        </p:spPr>
        <p:txBody>
          <a:bodyPr vert="horz" lIns="0" tIns="0" rIns="0" bIns="0" rtlCol="0" anchor="ctr"/>
          <a:lstStyle>
            <a:lvl1pPr algn="r">
              <a:defRPr lang="sv-SE" sz="1000" smtClean="0">
                <a:solidFill>
                  <a:schemeClr val="accent1"/>
                </a:solidFill>
                <a:latin typeface="SK Sans" pitchFamily="2" charset="0"/>
              </a:defRPr>
            </a:lvl1pPr>
          </a:lstStyle>
          <a:p>
            <a:fld id="{EEAA6922-7DE3-409A-872E-704DE8994A27}" type="slidenum">
              <a:rPr lang="sv-SE" smtClean="0"/>
              <a:pPr/>
              <a:t>‹#›</a:t>
            </a:fld>
            <a:endParaRPr lang="sv-SE" dirty="0"/>
          </a:p>
        </p:txBody>
      </p:sp>
      <p:pic>
        <p:nvPicPr>
          <p:cNvPr id="11" name="Bildobjekt 10"/>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578678" y="5506105"/>
            <a:ext cx="868254" cy="718050"/>
          </a:xfrm>
          <a:prstGeom prst="rect">
            <a:avLst/>
          </a:prstGeom>
        </p:spPr>
      </p:pic>
      <p:pic>
        <p:nvPicPr>
          <p:cNvPr id="12" name="Bildobjekt 11"/>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567341" y="5506105"/>
            <a:ext cx="868254" cy="718050"/>
          </a:xfrm>
          <a:prstGeom prst="rect">
            <a:avLst/>
          </a:prstGeom>
        </p:spPr>
      </p:pic>
    </p:spTree>
    <p:extLst>
      <p:ext uri="{BB962C8B-B14F-4D97-AF65-F5344CB8AC3E}">
        <p14:creationId xmlns:p14="http://schemas.microsoft.com/office/powerpoint/2010/main" val="3551640578"/>
      </p:ext>
    </p:extLst>
  </p:cSld>
  <p:clrMap bg1="lt1" tx1="dk1" bg2="lt2" tx2="dk2" accent1="accent1" accent2="accent2" accent3="accent3" accent4="accent4" accent5="accent5" accent6="accent6" hlink="hlink" folHlink="folHlink"/>
  <p:sldLayoutIdLst>
    <p:sldLayoutId id="2147483731" r:id="rId1"/>
    <p:sldLayoutId id="2147483741" r:id="rId2"/>
    <p:sldLayoutId id="2147483751" r:id="rId3"/>
    <p:sldLayoutId id="2147483732" r:id="rId4"/>
    <p:sldLayoutId id="2147483748" r:id="rId5"/>
    <p:sldLayoutId id="2147483749" r:id="rId6"/>
    <p:sldLayoutId id="2147483750" r:id="rId7"/>
    <p:sldLayoutId id="2147483752" r:id="rId8"/>
  </p:sldLayoutIdLst>
  <p:txStyles>
    <p:titleStyle>
      <a:lvl1pPr algn="l" defTabSz="914400" rtl="0" eaLnBrk="1" latinLnBrk="0" hangingPunct="1">
        <a:spcBef>
          <a:spcPct val="0"/>
        </a:spcBef>
        <a:buNone/>
        <a:defRPr sz="2800" kern="1200">
          <a:solidFill>
            <a:schemeClr val="accent1"/>
          </a:solidFill>
          <a:latin typeface="SK Sans Black" pitchFamily="2" charset="0"/>
          <a:ea typeface="+mj-ea"/>
          <a:cs typeface="+mj-cs"/>
        </a:defRPr>
      </a:lvl1pPr>
    </p:titleStyle>
    <p:bodyStyle>
      <a:lvl1pPr marL="177800" indent="-177800" algn="l" defTabSz="914400" rtl="0" eaLnBrk="1" latinLnBrk="0" hangingPunct="1">
        <a:lnSpc>
          <a:spcPct val="110000"/>
        </a:lnSpc>
        <a:spcBef>
          <a:spcPts val="1800"/>
        </a:spcBef>
        <a:buClr>
          <a:schemeClr val="accent1"/>
        </a:buClr>
        <a:buFont typeface="Arial" pitchFamily="34" charset="0"/>
        <a:buChar char="»"/>
        <a:defRPr sz="1600" kern="1200">
          <a:solidFill>
            <a:schemeClr val="tx1"/>
          </a:solidFill>
          <a:latin typeface="SK Sans" pitchFamily="2" charset="0"/>
          <a:ea typeface="+mn-ea"/>
          <a:cs typeface="+mn-cs"/>
        </a:defRPr>
      </a:lvl1pPr>
      <a:lvl2pPr marL="355600" indent="-177800" algn="l" defTabSz="914400" rtl="0" eaLnBrk="1" latinLnBrk="0" hangingPunct="1">
        <a:spcBef>
          <a:spcPct val="20000"/>
        </a:spcBef>
        <a:buClr>
          <a:schemeClr val="accent1"/>
        </a:buClr>
        <a:buFont typeface="Arial" pitchFamily="34" charset="0"/>
        <a:buChar char="»"/>
        <a:defRPr sz="1600" kern="1200">
          <a:solidFill>
            <a:schemeClr val="tx1"/>
          </a:solidFill>
          <a:latin typeface="SK Sans" pitchFamily="2" charset="0"/>
          <a:ea typeface="+mn-ea"/>
          <a:cs typeface="+mn-cs"/>
        </a:defRPr>
      </a:lvl2pPr>
      <a:lvl3pPr marL="541338" indent="-185738" algn="l" defTabSz="914400" rtl="0" eaLnBrk="1" latinLnBrk="0" hangingPunct="1">
        <a:spcBef>
          <a:spcPct val="20000"/>
        </a:spcBef>
        <a:buClr>
          <a:schemeClr val="accent1"/>
        </a:buClr>
        <a:buFont typeface="Arial" pitchFamily="34" charset="0"/>
        <a:buChar char="»"/>
        <a:defRPr sz="1600" kern="1200">
          <a:solidFill>
            <a:schemeClr val="tx1"/>
          </a:solidFill>
          <a:latin typeface="SK Sans" pitchFamily="2" charset="0"/>
          <a:ea typeface="+mn-ea"/>
          <a:cs typeface="+mn-cs"/>
        </a:defRPr>
      </a:lvl3pPr>
      <a:lvl4pPr marL="719138" indent="-177800" algn="l" defTabSz="914400" rtl="0" eaLnBrk="1" latinLnBrk="0" hangingPunct="1">
        <a:spcBef>
          <a:spcPct val="20000"/>
        </a:spcBef>
        <a:buClr>
          <a:schemeClr val="accent1"/>
        </a:buClr>
        <a:buFont typeface="Arial" pitchFamily="34" charset="0"/>
        <a:buChar char="»"/>
        <a:defRPr sz="1600" kern="1200">
          <a:solidFill>
            <a:schemeClr val="tx1"/>
          </a:solidFill>
          <a:latin typeface="SK Sans" pitchFamily="2" charset="0"/>
          <a:ea typeface="+mn-ea"/>
          <a:cs typeface="+mn-cs"/>
        </a:defRPr>
      </a:lvl4pPr>
      <a:lvl5pPr marL="896938" indent="-177800" algn="l" defTabSz="914400" rtl="0" eaLnBrk="1" latinLnBrk="0" hangingPunct="1">
        <a:spcBef>
          <a:spcPct val="20000"/>
        </a:spcBef>
        <a:buClr>
          <a:schemeClr val="accent1"/>
        </a:buClr>
        <a:buFont typeface="Arial" pitchFamily="34" charset="0"/>
        <a:buChar char="»"/>
        <a:defRPr sz="1600" kern="1200">
          <a:solidFill>
            <a:schemeClr val="tx1"/>
          </a:solidFill>
          <a:latin typeface="SK Sans"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745068" y="770467"/>
            <a:ext cx="6988145" cy="901181"/>
          </a:xfrm>
          <a:prstGeom prst="rect">
            <a:avLst/>
          </a:prstGeom>
        </p:spPr>
        <p:txBody>
          <a:bodyPr vert="horz" lIns="0" tIns="0" rIns="0" bIns="0" rtlCol="0" anchor="b">
            <a:normAutofit/>
          </a:bodyPr>
          <a:lstStyle/>
          <a:p>
            <a:r>
              <a:rPr lang="sv-SE" dirty="0"/>
              <a:t>Klicka här för att ändra format</a:t>
            </a:r>
          </a:p>
        </p:txBody>
      </p:sp>
      <p:sp>
        <p:nvSpPr>
          <p:cNvPr id="3" name="Platshållare för text 2"/>
          <p:cNvSpPr>
            <a:spLocks noGrp="1"/>
          </p:cNvSpPr>
          <p:nvPr>
            <p:ph type="body" idx="1"/>
          </p:nvPr>
        </p:nvSpPr>
        <p:spPr>
          <a:xfrm>
            <a:off x="782137" y="2012951"/>
            <a:ext cx="6951076" cy="4337049"/>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6" name="Bildobjekt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67341" y="5506105"/>
            <a:ext cx="868254" cy="718050"/>
          </a:xfrm>
          <a:prstGeom prst="rect">
            <a:avLst/>
          </a:prstGeom>
        </p:spPr>
      </p:pic>
    </p:spTree>
    <p:extLst>
      <p:ext uri="{BB962C8B-B14F-4D97-AF65-F5344CB8AC3E}">
        <p14:creationId xmlns:p14="http://schemas.microsoft.com/office/powerpoint/2010/main" val="309502840"/>
      </p:ext>
    </p:extLst>
  </p:cSld>
  <p:clrMap bg1="lt1" tx1="dk1" bg2="lt2" tx2="dk2" accent1="accent1" accent2="accent2" accent3="accent3" accent4="accent4" accent5="accent5" accent6="accent6" hlink="hlink" folHlink="folHlink"/>
  <p:sldLayoutIdLst>
    <p:sldLayoutId id="2147483711" r:id="rId1"/>
  </p:sldLayoutIdLst>
  <p:txStyles>
    <p:titleStyle>
      <a:lvl1pPr algn="l" defTabSz="914400" rtl="0" eaLnBrk="1" latinLnBrk="0" hangingPunct="1">
        <a:spcBef>
          <a:spcPct val="0"/>
        </a:spcBef>
        <a:buNone/>
        <a:defRPr sz="2800" kern="1200">
          <a:solidFill>
            <a:schemeClr val="accent1"/>
          </a:solidFill>
          <a:latin typeface="SK Sans Black" pitchFamily="2" charset="0"/>
          <a:ea typeface="+mj-ea"/>
          <a:cs typeface="+mj-cs"/>
        </a:defRPr>
      </a:lvl1pPr>
    </p:titleStyle>
    <p:bodyStyle>
      <a:lvl1pPr marL="177800" indent="-177800" algn="l" defTabSz="914400" rtl="0" eaLnBrk="1" latinLnBrk="0" hangingPunct="1">
        <a:lnSpc>
          <a:spcPct val="110000"/>
        </a:lnSpc>
        <a:spcBef>
          <a:spcPts val="1800"/>
        </a:spcBef>
        <a:buClr>
          <a:schemeClr val="accent1"/>
        </a:buClr>
        <a:buFont typeface="Arial" pitchFamily="34" charset="0"/>
        <a:buChar char="»"/>
        <a:defRPr sz="1600" kern="1200">
          <a:solidFill>
            <a:schemeClr val="tx1"/>
          </a:solidFill>
          <a:latin typeface="SK Sans" pitchFamily="2" charset="0"/>
          <a:ea typeface="+mn-ea"/>
          <a:cs typeface="+mn-cs"/>
        </a:defRPr>
      </a:lvl1pPr>
      <a:lvl2pPr marL="355600" indent="-177800" algn="l" defTabSz="914400" rtl="0" eaLnBrk="1" latinLnBrk="0" hangingPunct="1">
        <a:spcBef>
          <a:spcPct val="20000"/>
        </a:spcBef>
        <a:buClr>
          <a:schemeClr val="accent1"/>
        </a:buClr>
        <a:buFont typeface="Arial" pitchFamily="34" charset="0"/>
        <a:buChar char="»"/>
        <a:defRPr sz="1600" kern="1200">
          <a:solidFill>
            <a:schemeClr val="tx1"/>
          </a:solidFill>
          <a:latin typeface="SK Sans" pitchFamily="2" charset="0"/>
          <a:ea typeface="+mn-ea"/>
          <a:cs typeface="+mn-cs"/>
        </a:defRPr>
      </a:lvl2pPr>
      <a:lvl3pPr marL="541338" indent="-185738" algn="l" defTabSz="914400" rtl="0" eaLnBrk="1" latinLnBrk="0" hangingPunct="1">
        <a:spcBef>
          <a:spcPct val="20000"/>
        </a:spcBef>
        <a:buClr>
          <a:schemeClr val="accent1"/>
        </a:buClr>
        <a:buFont typeface="Arial" pitchFamily="34" charset="0"/>
        <a:buChar char="»"/>
        <a:defRPr sz="1600" kern="1200">
          <a:solidFill>
            <a:schemeClr val="tx1"/>
          </a:solidFill>
          <a:latin typeface="SK Sans" pitchFamily="2" charset="0"/>
          <a:ea typeface="+mn-ea"/>
          <a:cs typeface="+mn-cs"/>
        </a:defRPr>
      </a:lvl3pPr>
      <a:lvl4pPr marL="719138" indent="-177800" algn="l" defTabSz="914400" rtl="0" eaLnBrk="1" latinLnBrk="0" hangingPunct="1">
        <a:spcBef>
          <a:spcPct val="20000"/>
        </a:spcBef>
        <a:buClr>
          <a:schemeClr val="accent1"/>
        </a:buClr>
        <a:buFont typeface="Arial" pitchFamily="34" charset="0"/>
        <a:buChar char="»"/>
        <a:defRPr sz="1600" kern="1200">
          <a:solidFill>
            <a:schemeClr val="tx1"/>
          </a:solidFill>
          <a:latin typeface="SK Sans" pitchFamily="2" charset="0"/>
          <a:ea typeface="+mn-ea"/>
          <a:cs typeface="+mn-cs"/>
        </a:defRPr>
      </a:lvl4pPr>
      <a:lvl5pPr marL="896938" indent="-177800" algn="l" defTabSz="914400" rtl="0" eaLnBrk="1" latinLnBrk="0" hangingPunct="1">
        <a:spcBef>
          <a:spcPct val="20000"/>
        </a:spcBef>
        <a:buClr>
          <a:schemeClr val="accent1"/>
        </a:buClr>
        <a:buFont typeface="Arial" pitchFamily="34" charset="0"/>
        <a:buChar char="»"/>
        <a:defRPr sz="1600" kern="1200">
          <a:solidFill>
            <a:schemeClr val="tx1"/>
          </a:solidFill>
          <a:latin typeface="SK Sans"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745067" y="770467"/>
            <a:ext cx="10701867" cy="901181"/>
          </a:xfrm>
          <a:prstGeom prst="rect">
            <a:avLst/>
          </a:prstGeom>
        </p:spPr>
        <p:txBody>
          <a:bodyPr vert="horz" lIns="0" tIns="0" rIns="0" bIns="0" rtlCol="0" anchor="b">
            <a:normAutofit/>
          </a:bodyPr>
          <a:lstStyle/>
          <a:p>
            <a:r>
              <a:rPr lang="sv-SE" dirty="0"/>
              <a:t>Klicka här för att ändra format</a:t>
            </a:r>
          </a:p>
        </p:txBody>
      </p:sp>
      <p:sp>
        <p:nvSpPr>
          <p:cNvPr id="3" name="Platshållare för text 2"/>
          <p:cNvSpPr>
            <a:spLocks noGrp="1"/>
          </p:cNvSpPr>
          <p:nvPr>
            <p:ph type="body" idx="1"/>
          </p:nvPr>
        </p:nvSpPr>
        <p:spPr>
          <a:xfrm>
            <a:off x="2698043" y="2012951"/>
            <a:ext cx="6807908" cy="4337049"/>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7868357" y="397931"/>
            <a:ext cx="2844800" cy="176741"/>
          </a:xfrm>
          <a:prstGeom prst="rect">
            <a:avLst/>
          </a:prstGeom>
        </p:spPr>
        <p:txBody>
          <a:bodyPr vert="horz" lIns="0" tIns="0" rIns="0" bIns="0" rtlCol="0" anchor="ctr"/>
          <a:lstStyle>
            <a:lvl1pPr>
              <a:defRPr lang="sv-SE" sz="1000" smtClean="0">
                <a:solidFill>
                  <a:schemeClr val="accent1"/>
                </a:solidFill>
              </a:defRPr>
            </a:lvl1pPr>
          </a:lstStyle>
          <a:p>
            <a:fld id="{FFED4796-AD78-460C-B571-07C125A547A9}" type="datetimeFigureOut">
              <a:rPr lang="sv-SE" smtClean="0"/>
              <a:pPr/>
              <a:t>2026-08-19</a:t>
            </a:fld>
            <a:endParaRPr lang="sv-SE" dirty="0"/>
          </a:p>
        </p:txBody>
      </p:sp>
      <p:sp>
        <p:nvSpPr>
          <p:cNvPr id="6" name="Platshållare för bildnummer 5"/>
          <p:cNvSpPr>
            <a:spLocks noGrp="1"/>
          </p:cNvSpPr>
          <p:nvPr>
            <p:ph type="sldNum" sz="quarter" idx="4"/>
          </p:nvPr>
        </p:nvSpPr>
        <p:spPr>
          <a:xfrm>
            <a:off x="10972801" y="397931"/>
            <a:ext cx="508000" cy="176741"/>
          </a:xfrm>
          <a:prstGeom prst="rect">
            <a:avLst/>
          </a:prstGeom>
        </p:spPr>
        <p:txBody>
          <a:bodyPr vert="horz" lIns="0" tIns="0" rIns="0" bIns="0" rtlCol="0" anchor="ctr"/>
          <a:lstStyle>
            <a:lvl1pPr algn="r">
              <a:defRPr lang="sv-SE" sz="1000" smtClean="0">
                <a:solidFill>
                  <a:schemeClr val="accent1"/>
                </a:solidFill>
              </a:defRPr>
            </a:lvl1pPr>
          </a:lstStyle>
          <a:p>
            <a:fld id="{EEAA6922-7DE3-409A-872E-704DE8994A27}" type="slidenum">
              <a:rPr lang="sv-SE" smtClean="0"/>
              <a:pPr/>
              <a:t>‹#›</a:t>
            </a:fld>
            <a:endParaRPr lang="sv-SE"/>
          </a:p>
        </p:txBody>
      </p:sp>
      <p:pic>
        <p:nvPicPr>
          <p:cNvPr id="10" name="Bildobjekt 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567341" y="5506105"/>
            <a:ext cx="868254" cy="718050"/>
          </a:xfrm>
          <a:prstGeom prst="rect">
            <a:avLst/>
          </a:prstGeom>
        </p:spPr>
      </p:pic>
    </p:spTree>
    <p:extLst>
      <p:ext uri="{BB962C8B-B14F-4D97-AF65-F5344CB8AC3E}">
        <p14:creationId xmlns:p14="http://schemas.microsoft.com/office/powerpoint/2010/main" val="3652001851"/>
      </p:ext>
    </p:extLst>
  </p:cSld>
  <p:clrMap bg1="lt1" tx1="dk1" bg2="lt2" tx2="dk2" accent1="accent1" accent2="accent2" accent3="accent3" accent4="accent4" accent5="accent5" accent6="accent6" hlink="hlink" folHlink="folHlink"/>
  <p:sldLayoutIdLst>
    <p:sldLayoutId id="2147483747" r:id="rId1"/>
    <p:sldLayoutId id="2147483746" r:id="rId2"/>
    <p:sldLayoutId id="2147483681" r:id="rId3"/>
    <p:sldLayoutId id="2147483680" r:id="rId4"/>
  </p:sldLayoutIdLst>
  <p:txStyles>
    <p:titleStyle>
      <a:lvl1pPr algn="l" defTabSz="914400" rtl="0" eaLnBrk="1" latinLnBrk="0" hangingPunct="1">
        <a:spcBef>
          <a:spcPct val="0"/>
        </a:spcBef>
        <a:buNone/>
        <a:defRPr sz="2800" kern="1200">
          <a:solidFill>
            <a:schemeClr val="accent1"/>
          </a:solidFill>
          <a:latin typeface="SK Sans Black" pitchFamily="2" charset="0"/>
          <a:ea typeface="+mj-ea"/>
          <a:cs typeface="+mj-cs"/>
        </a:defRPr>
      </a:lvl1pPr>
    </p:titleStyle>
    <p:bodyStyle>
      <a:lvl1pPr marL="177800" indent="-177800" algn="l" defTabSz="914400" rtl="0" eaLnBrk="1" latinLnBrk="0" hangingPunct="1">
        <a:lnSpc>
          <a:spcPct val="110000"/>
        </a:lnSpc>
        <a:spcBef>
          <a:spcPts val="1800"/>
        </a:spcBef>
        <a:buClr>
          <a:schemeClr val="accent1"/>
        </a:buClr>
        <a:buFont typeface="Arial" pitchFamily="34" charset="0"/>
        <a:buChar char="»"/>
        <a:defRPr sz="1600" kern="1200">
          <a:solidFill>
            <a:schemeClr val="tx1"/>
          </a:solidFill>
          <a:latin typeface="SK Sans" pitchFamily="2" charset="0"/>
          <a:ea typeface="+mn-ea"/>
          <a:cs typeface="+mn-cs"/>
        </a:defRPr>
      </a:lvl1pPr>
      <a:lvl2pPr marL="355600" indent="-177800" algn="l" defTabSz="914400" rtl="0" eaLnBrk="1" latinLnBrk="0" hangingPunct="1">
        <a:spcBef>
          <a:spcPct val="20000"/>
        </a:spcBef>
        <a:buClr>
          <a:schemeClr val="accent1"/>
        </a:buClr>
        <a:buFont typeface="Arial" pitchFamily="34" charset="0"/>
        <a:buChar char="»"/>
        <a:defRPr sz="1600" kern="1200">
          <a:solidFill>
            <a:schemeClr val="tx1"/>
          </a:solidFill>
          <a:latin typeface="SK Sans" pitchFamily="2" charset="0"/>
          <a:ea typeface="+mn-ea"/>
          <a:cs typeface="+mn-cs"/>
        </a:defRPr>
      </a:lvl2pPr>
      <a:lvl3pPr marL="541338" indent="-185738" algn="l" defTabSz="914400" rtl="0" eaLnBrk="1" latinLnBrk="0" hangingPunct="1">
        <a:spcBef>
          <a:spcPct val="20000"/>
        </a:spcBef>
        <a:buClr>
          <a:schemeClr val="accent1"/>
        </a:buClr>
        <a:buFont typeface="Arial" pitchFamily="34" charset="0"/>
        <a:buChar char="»"/>
        <a:defRPr sz="1600" kern="1200">
          <a:solidFill>
            <a:schemeClr val="tx1"/>
          </a:solidFill>
          <a:latin typeface="SK Sans" pitchFamily="2" charset="0"/>
          <a:ea typeface="+mn-ea"/>
          <a:cs typeface="+mn-cs"/>
        </a:defRPr>
      </a:lvl3pPr>
      <a:lvl4pPr marL="719138" indent="-177800" algn="l" defTabSz="914400" rtl="0" eaLnBrk="1" latinLnBrk="0" hangingPunct="1">
        <a:spcBef>
          <a:spcPct val="20000"/>
        </a:spcBef>
        <a:buClr>
          <a:schemeClr val="accent1"/>
        </a:buClr>
        <a:buFont typeface="Arial" pitchFamily="34" charset="0"/>
        <a:buChar char="»"/>
        <a:defRPr sz="1600" kern="1200">
          <a:solidFill>
            <a:schemeClr val="tx1"/>
          </a:solidFill>
          <a:latin typeface="SK Sans" pitchFamily="2" charset="0"/>
          <a:ea typeface="+mn-ea"/>
          <a:cs typeface="+mn-cs"/>
        </a:defRPr>
      </a:lvl4pPr>
      <a:lvl5pPr marL="896938" indent="-177800" algn="l" defTabSz="914400" rtl="0" eaLnBrk="1" latinLnBrk="0" hangingPunct="1">
        <a:spcBef>
          <a:spcPct val="20000"/>
        </a:spcBef>
        <a:buClr>
          <a:schemeClr val="accent1"/>
        </a:buClr>
        <a:buFont typeface="Arial" pitchFamily="34" charset="0"/>
        <a:buChar char="»"/>
        <a:defRPr sz="1600" kern="1200">
          <a:solidFill>
            <a:schemeClr val="tx1"/>
          </a:solidFill>
          <a:latin typeface="SK Sans"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745067" y="770467"/>
            <a:ext cx="10701867" cy="901181"/>
          </a:xfrm>
          <a:prstGeom prst="rect">
            <a:avLst/>
          </a:prstGeom>
        </p:spPr>
        <p:txBody>
          <a:bodyPr vert="horz" lIns="0" tIns="0" rIns="0" bIns="0" rtlCol="0" anchor="b">
            <a:normAutofit/>
          </a:bodyPr>
          <a:lstStyle/>
          <a:p>
            <a:r>
              <a:rPr lang="sv-SE" dirty="0"/>
              <a:t>Klicka här för att ändra format</a:t>
            </a:r>
          </a:p>
        </p:txBody>
      </p:sp>
      <p:sp>
        <p:nvSpPr>
          <p:cNvPr id="3" name="Platshållare för text 2"/>
          <p:cNvSpPr>
            <a:spLocks noGrp="1"/>
          </p:cNvSpPr>
          <p:nvPr>
            <p:ph type="body" idx="1"/>
          </p:nvPr>
        </p:nvSpPr>
        <p:spPr>
          <a:xfrm>
            <a:off x="2698043" y="2012951"/>
            <a:ext cx="6807908" cy="4337049"/>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7868357" y="397931"/>
            <a:ext cx="2844800" cy="176741"/>
          </a:xfrm>
          <a:prstGeom prst="rect">
            <a:avLst/>
          </a:prstGeom>
        </p:spPr>
        <p:txBody>
          <a:bodyPr vert="horz" lIns="0" tIns="0" rIns="0" bIns="0" rtlCol="0" anchor="ctr"/>
          <a:lstStyle>
            <a:lvl1pPr>
              <a:defRPr lang="sv-SE" sz="1000" smtClean="0">
                <a:solidFill>
                  <a:schemeClr val="accent1"/>
                </a:solidFill>
                <a:latin typeface="SK Sans" pitchFamily="2" charset="0"/>
              </a:defRPr>
            </a:lvl1pPr>
          </a:lstStyle>
          <a:p>
            <a:fld id="{FFED4796-AD78-460C-B571-07C125A547A9}" type="datetimeFigureOut">
              <a:rPr lang="sv-SE" smtClean="0"/>
              <a:pPr/>
              <a:t>2026-08-19</a:t>
            </a:fld>
            <a:endParaRPr lang="sv-SE" dirty="0"/>
          </a:p>
        </p:txBody>
      </p:sp>
      <p:sp>
        <p:nvSpPr>
          <p:cNvPr id="6" name="Platshållare för bildnummer 5"/>
          <p:cNvSpPr>
            <a:spLocks noGrp="1"/>
          </p:cNvSpPr>
          <p:nvPr>
            <p:ph type="sldNum" sz="quarter" idx="4"/>
          </p:nvPr>
        </p:nvSpPr>
        <p:spPr>
          <a:xfrm>
            <a:off x="10972801" y="397931"/>
            <a:ext cx="508000" cy="176741"/>
          </a:xfrm>
          <a:prstGeom prst="rect">
            <a:avLst/>
          </a:prstGeom>
        </p:spPr>
        <p:txBody>
          <a:bodyPr vert="horz" lIns="0" tIns="0" rIns="0" bIns="0" rtlCol="0" anchor="ctr"/>
          <a:lstStyle>
            <a:lvl1pPr algn="r">
              <a:defRPr lang="sv-SE" sz="1000" smtClean="0">
                <a:solidFill>
                  <a:schemeClr val="accent1"/>
                </a:solidFill>
                <a:latin typeface="SK Sans" pitchFamily="2" charset="0"/>
              </a:defRPr>
            </a:lvl1pPr>
          </a:lstStyle>
          <a:p>
            <a:fld id="{EEAA6922-7DE3-409A-872E-704DE8994A27}" type="slidenum">
              <a:rPr lang="sv-SE" smtClean="0"/>
              <a:pPr/>
              <a:t>‹#›</a:t>
            </a:fld>
            <a:endParaRPr lang="sv-SE" dirty="0"/>
          </a:p>
        </p:txBody>
      </p:sp>
      <p:pic>
        <p:nvPicPr>
          <p:cNvPr id="10" name="Bildobjekt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67341" y="5506105"/>
            <a:ext cx="868254" cy="718050"/>
          </a:xfrm>
          <a:prstGeom prst="rect">
            <a:avLst/>
          </a:prstGeom>
        </p:spPr>
      </p:pic>
    </p:spTree>
    <p:extLst>
      <p:ext uri="{BB962C8B-B14F-4D97-AF65-F5344CB8AC3E}">
        <p14:creationId xmlns:p14="http://schemas.microsoft.com/office/powerpoint/2010/main" val="3912066424"/>
      </p:ext>
    </p:extLst>
  </p:cSld>
  <p:clrMap bg1="lt1" tx1="dk1" bg2="lt2" tx2="dk2" accent1="accent1" accent2="accent2" accent3="accent3" accent4="accent4" accent5="accent5" accent6="accent6" hlink="hlink" folHlink="folHlink"/>
  <p:sldLayoutIdLst>
    <p:sldLayoutId id="2147483697" r:id="rId1"/>
  </p:sldLayoutIdLst>
  <p:txStyles>
    <p:titleStyle>
      <a:lvl1pPr algn="l" defTabSz="914400" rtl="0" eaLnBrk="1" latinLnBrk="0" hangingPunct="1">
        <a:spcBef>
          <a:spcPct val="0"/>
        </a:spcBef>
        <a:buNone/>
        <a:defRPr sz="2800" kern="1200">
          <a:solidFill>
            <a:schemeClr val="accent1"/>
          </a:solidFill>
          <a:latin typeface="SK Sans Black" pitchFamily="2" charset="0"/>
          <a:ea typeface="+mj-ea"/>
          <a:cs typeface="+mj-cs"/>
        </a:defRPr>
      </a:lvl1pPr>
    </p:titleStyle>
    <p:bodyStyle>
      <a:lvl1pPr marL="177800" indent="-177800" algn="l" defTabSz="914400" rtl="0" eaLnBrk="1" latinLnBrk="0" hangingPunct="1">
        <a:lnSpc>
          <a:spcPct val="110000"/>
        </a:lnSpc>
        <a:spcBef>
          <a:spcPts val="1800"/>
        </a:spcBef>
        <a:buClr>
          <a:schemeClr val="accent1"/>
        </a:buClr>
        <a:buFont typeface="Arial" pitchFamily="34" charset="0"/>
        <a:buChar char="»"/>
        <a:defRPr sz="1600" kern="1200">
          <a:solidFill>
            <a:schemeClr val="tx1"/>
          </a:solidFill>
          <a:latin typeface="SK Sans" pitchFamily="2" charset="0"/>
          <a:ea typeface="+mn-ea"/>
          <a:cs typeface="+mn-cs"/>
        </a:defRPr>
      </a:lvl1pPr>
      <a:lvl2pPr marL="355600" indent="-177800" algn="l" defTabSz="914400" rtl="0" eaLnBrk="1" latinLnBrk="0" hangingPunct="1">
        <a:spcBef>
          <a:spcPct val="20000"/>
        </a:spcBef>
        <a:buClr>
          <a:schemeClr val="accent1"/>
        </a:buClr>
        <a:buFont typeface="Arial" pitchFamily="34" charset="0"/>
        <a:buChar char="»"/>
        <a:defRPr sz="1600" kern="1200">
          <a:solidFill>
            <a:schemeClr val="tx1"/>
          </a:solidFill>
          <a:latin typeface="SK Sans" pitchFamily="2" charset="0"/>
          <a:ea typeface="+mn-ea"/>
          <a:cs typeface="+mn-cs"/>
        </a:defRPr>
      </a:lvl2pPr>
      <a:lvl3pPr marL="541338" indent="-185738" algn="l" defTabSz="914400" rtl="0" eaLnBrk="1" latinLnBrk="0" hangingPunct="1">
        <a:spcBef>
          <a:spcPct val="20000"/>
        </a:spcBef>
        <a:buClr>
          <a:schemeClr val="accent1"/>
        </a:buClr>
        <a:buFont typeface="Arial" pitchFamily="34" charset="0"/>
        <a:buChar char="»"/>
        <a:defRPr sz="1600" kern="1200">
          <a:solidFill>
            <a:schemeClr val="tx1"/>
          </a:solidFill>
          <a:latin typeface="SK Sans" pitchFamily="2" charset="0"/>
          <a:ea typeface="+mn-ea"/>
          <a:cs typeface="+mn-cs"/>
        </a:defRPr>
      </a:lvl3pPr>
      <a:lvl4pPr marL="719138" indent="-177800" algn="l" defTabSz="914400" rtl="0" eaLnBrk="1" latinLnBrk="0" hangingPunct="1">
        <a:spcBef>
          <a:spcPct val="20000"/>
        </a:spcBef>
        <a:buClr>
          <a:schemeClr val="accent1"/>
        </a:buClr>
        <a:buFont typeface="Arial" pitchFamily="34" charset="0"/>
        <a:buChar char="»"/>
        <a:defRPr sz="1600" kern="1200">
          <a:solidFill>
            <a:schemeClr val="tx1"/>
          </a:solidFill>
          <a:latin typeface="SK Sans" pitchFamily="2" charset="0"/>
          <a:ea typeface="+mn-ea"/>
          <a:cs typeface="+mn-cs"/>
        </a:defRPr>
      </a:lvl4pPr>
      <a:lvl5pPr marL="896938" indent="-177800" algn="l" defTabSz="914400" rtl="0" eaLnBrk="1" latinLnBrk="0" hangingPunct="1">
        <a:spcBef>
          <a:spcPct val="20000"/>
        </a:spcBef>
        <a:buClr>
          <a:schemeClr val="accent1"/>
        </a:buClr>
        <a:buFont typeface="Arial" pitchFamily="34" charset="0"/>
        <a:buChar char="»"/>
        <a:defRPr sz="1600" kern="1200">
          <a:solidFill>
            <a:schemeClr val="tx1"/>
          </a:solidFill>
          <a:latin typeface="SK Sans"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745067" y="770467"/>
            <a:ext cx="10701867" cy="901181"/>
          </a:xfrm>
          <a:prstGeom prst="rect">
            <a:avLst/>
          </a:prstGeom>
        </p:spPr>
        <p:txBody>
          <a:bodyPr vert="horz" lIns="0" tIns="0" rIns="0" bIns="0" rtlCol="0" anchor="b">
            <a:normAutofit/>
          </a:bodyPr>
          <a:lstStyle/>
          <a:p>
            <a:r>
              <a:rPr lang="sv-SE" dirty="0"/>
              <a:t>Klicka här för att ändra format</a:t>
            </a:r>
          </a:p>
        </p:txBody>
      </p:sp>
      <p:sp>
        <p:nvSpPr>
          <p:cNvPr id="3" name="Platshållare för text 2"/>
          <p:cNvSpPr>
            <a:spLocks noGrp="1"/>
          </p:cNvSpPr>
          <p:nvPr>
            <p:ph type="body" idx="1"/>
          </p:nvPr>
        </p:nvSpPr>
        <p:spPr>
          <a:xfrm>
            <a:off x="2698043" y="2012951"/>
            <a:ext cx="6807908" cy="4337049"/>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7868357" y="397931"/>
            <a:ext cx="2844800" cy="176741"/>
          </a:xfrm>
          <a:prstGeom prst="rect">
            <a:avLst/>
          </a:prstGeom>
        </p:spPr>
        <p:txBody>
          <a:bodyPr vert="horz" lIns="0" tIns="0" rIns="0" bIns="0" rtlCol="0" anchor="ctr"/>
          <a:lstStyle>
            <a:lvl1pPr>
              <a:defRPr lang="sv-SE" sz="1000" smtClean="0">
                <a:solidFill>
                  <a:schemeClr val="accent1"/>
                </a:solidFill>
                <a:latin typeface="SK Sans" pitchFamily="2" charset="0"/>
              </a:defRPr>
            </a:lvl1pPr>
          </a:lstStyle>
          <a:p>
            <a:fld id="{FFED4796-AD78-460C-B571-07C125A547A9}" type="datetimeFigureOut">
              <a:rPr lang="sv-SE" smtClean="0"/>
              <a:pPr/>
              <a:t>2026-08-19</a:t>
            </a:fld>
            <a:endParaRPr lang="sv-SE" dirty="0"/>
          </a:p>
        </p:txBody>
      </p:sp>
      <p:sp>
        <p:nvSpPr>
          <p:cNvPr id="6" name="Platshållare för bildnummer 5"/>
          <p:cNvSpPr>
            <a:spLocks noGrp="1"/>
          </p:cNvSpPr>
          <p:nvPr>
            <p:ph type="sldNum" sz="quarter" idx="4"/>
          </p:nvPr>
        </p:nvSpPr>
        <p:spPr>
          <a:xfrm>
            <a:off x="10972801" y="397931"/>
            <a:ext cx="508000" cy="176741"/>
          </a:xfrm>
          <a:prstGeom prst="rect">
            <a:avLst/>
          </a:prstGeom>
        </p:spPr>
        <p:txBody>
          <a:bodyPr vert="horz" lIns="0" tIns="0" rIns="0" bIns="0" rtlCol="0" anchor="ctr"/>
          <a:lstStyle>
            <a:lvl1pPr algn="r">
              <a:defRPr lang="sv-SE" sz="1000" smtClean="0">
                <a:solidFill>
                  <a:schemeClr val="accent1"/>
                </a:solidFill>
                <a:latin typeface="SK Sans" pitchFamily="2" charset="0"/>
              </a:defRPr>
            </a:lvl1pPr>
          </a:lstStyle>
          <a:p>
            <a:fld id="{EEAA6922-7DE3-409A-872E-704DE8994A27}" type="slidenum">
              <a:rPr lang="sv-SE" smtClean="0"/>
              <a:pPr/>
              <a:t>‹#›</a:t>
            </a:fld>
            <a:endParaRPr lang="sv-SE" dirty="0"/>
          </a:p>
        </p:txBody>
      </p:sp>
      <p:pic>
        <p:nvPicPr>
          <p:cNvPr id="10" name="Bildobjekt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67341" y="5506105"/>
            <a:ext cx="868254" cy="718050"/>
          </a:xfrm>
          <a:prstGeom prst="rect">
            <a:avLst/>
          </a:prstGeom>
        </p:spPr>
      </p:pic>
    </p:spTree>
    <p:extLst>
      <p:ext uri="{BB962C8B-B14F-4D97-AF65-F5344CB8AC3E}">
        <p14:creationId xmlns:p14="http://schemas.microsoft.com/office/powerpoint/2010/main" val="2859911752"/>
      </p:ext>
    </p:extLst>
  </p:cSld>
  <p:clrMap bg1="lt1" tx1="dk1" bg2="lt2" tx2="dk2" accent1="accent1" accent2="accent2" accent3="accent3" accent4="accent4" accent5="accent5" accent6="accent6" hlink="hlink" folHlink="folHlink"/>
  <p:sldLayoutIdLst>
    <p:sldLayoutId id="2147483739" r:id="rId1"/>
  </p:sldLayoutIdLst>
  <p:txStyles>
    <p:titleStyle>
      <a:lvl1pPr algn="l" defTabSz="914400" rtl="0" eaLnBrk="1" latinLnBrk="0" hangingPunct="1">
        <a:spcBef>
          <a:spcPct val="0"/>
        </a:spcBef>
        <a:buNone/>
        <a:defRPr sz="2800" kern="1200">
          <a:solidFill>
            <a:schemeClr val="accent1"/>
          </a:solidFill>
          <a:latin typeface="SK Sans Black" pitchFamily="2" charset="0"/>
          <a:ea typeface="+mj-ea"/>
          <a:cs typeface="+mj-cs"/>
        </a:defRPr>
      </a:lvl1pPr>
    </p:titleStyle>
    <p:bodyStyle>
      <a:lvl1pPr marL="177800" indent="-177800" algn="l" defTabSz="914400" rtl="0" eaLnBrk="1" latinLnBrk="0" hangingPunct="1">
        <a:lnSpc>
          <a:spcPct val="110000"/>
        </a:lnSpc>
        <a:spcBef>
          <a:spcPts val="1800"/>
        </a:spcBef>
        <a:buClr>
          <a:schemeClr val="accent1"/>
        </a:buClr>
        <a:buFont typeface="Arial" pitchFamily="34" charset="0"/>
        <a:buChar char="»"/>
        <a:defRPr sz="1600" kern="1200">
          <a:solidFill>
            <a:schemeClr val="tx1"/>
          </a:solidFill>
          <a:latin typeface="SK Sans" pitchFamily="2" charset="0"/>
          <a:ea typeface="+mn-ea"/>
          <a:cs typeface="+mn-cs"/>
        </a:defRPr>
      </a:lvl1pPr>
      <a:lvl2pPr marL="355600" indent="-177800" algn="l" defTabSz="914400" rtl="0" eaLnBrk="1" latinLnBrk="0" hangingPunct="1">
        <a:spcBef>
          <a:spcPct val="20000"/>
        </a:spcBef>
        <a:buClr>
          <a:schemeClr val="accent1"/>
        </a:buClr>
        <a:buFont typeface="Arial" pitchFamily="34" charset="0"/>
        <a:buChar char="»"/>
        <a:defRPr sz="1600" kern="1200">
          <a:solidFill>
            <a:schemeClr val="tx1"/>
          </a:solidFill>
          <a:latin typeface="SK Sans" pitchFamily="2" charset="0"/>
          <a:ea typeface="+mn-ea"/>
          <a:cs typeface="+mn-cs"/>
        </a:defRPr>
      </a:lvl2pPr>
      <a:lvl3pPr marL="541338" indent="-185738" algn="l" defTabSz="914400" rtl="0" eaLnBrk="1" latinLnBrk="0" hangingPunct="1">
        <a:spcBef>
          <a:spcPct val="20000"/>
        </a:spcBef>
        <a:buClr>
          <a:schemeClr val="accent1"/>
        </a:buClr>
        <a:buFont typeface="Arial" pitchFamily="34" charset="0"/>
        <a:buChar char="»"/>
        <a:defRPr sz="1600" kern="1200">
          <a:solidFill>
            <a:schemeClr val="tx1"/>
          </a:solidFill>
          <a:latin typeface="SK Sans" pitchFamily="2" charset="0"/>
          <a:ea typeface="+mn-ea"/>
          <a:cs typeface="+mn-cs"/>
        </a:defRPr>
      </a:lvl3pPr>
      <a:lvl4pPr marL="719138" indent="-177800" algn="l" defTabSz="914400" rtl="0" eaLnBrk="1" latinLnBrk="0" hangingPunct="1">
        <a:spcBef>
          <a:spcPct val="20000"/>
        </a:spcBef>
        <a:buClr>
          <a:schemeClr val="accent1"/>
        </a:buClr>
        <a:buFont typeface="Arial" pitchFamily="34" charset="0"/>
        <a:buChar char="»"/>
        <a:defRPr sz="1600" kern="1200">
          <a:solidFill>
            <a:schemeClr val="tx1"/>
          </a:solidFill>
          <a:latin typeface="SK Sans" pitchFamily="2" charset="0"/>
          <a:ea typeface="+mn-ea"/>
          <a:cs typeface="+mn-cs"/>
        </a:defRPr>
      </a:lvl4pPr>
      <a:lvl5pPr marL="896938" indent="-177800" algn="l" defTabSz="914400" rtl="0" eaLnBrk="1" latinLnBrk="0" hangingPunct="1">
        <a:spcBef>
          <a:spcPct val="20000"/>
        </a:spcBef>
        <a:buClr>
          <a:schemeClr val="accent1"/>
        </a:buClr>
        <a:buFont typeface="Arial" pitchFamily="34" charset="0"/>
        <a:buChar char="»"/>
        <a:defRPr sz="1600" kern="1200">
          <a:solidFill>
            <a:schemeClr val="tx1"/>
          </a:solidFill>
          <a:latin typeface="SK Sans"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openclipart.org/detail/152119/checkbox-button" TargetMode="External"/><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hyperlink" Target="https://skekraft365.visualstudio.com/SkeKraft/_workitems/edit/22211" TargetMode="External"/><Relationship Id="rId1" Type="http://schemas.openxmlformats.org/officeDocument/2006/relationships/slideLayout" Target="../slideLayouts/slideLayout4.xml"/><Relationship Id="rId4" Type="http://schemas.openxmlformats.org/officeDocument/2006/relationships/hyperlink" Target="https://pxhere.com/de/photo/865470"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53BE830F-69E4-1B4E-A093-485721F9CB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Bildobjekt 4">
            <a:extLst>
              <a:ext uri="{FF2B5EF4-FFF2-40B4-BE49-F238E27FC236}">
                <a16:creationId xmlns:a16="http://schemas.microsoft.com/office/drawing/2014/main" id="{76C44E77-43FF-88E0-63E0-C86658CB12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Bildobjekt 6">
            <a:extLst>
              <a:ext uri="{FF2B5EF4-FFF2-40B4-BE49-F238E27FC236}">
                <a16:creationId xmlns:a16="http://schemas.microsoft.com/office/drawing/2014/main" id="{14E5DB6E-5959-AED9-6BDE-6EE3B32D217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1100" y="2324100"/>
            <a:ext cx="2209800" cy="2209800"/>
          </a:xfrm>
          <a:prstGeom prst="rect">
            <a:avLst/>
          </a:prstGeom>
        </p:spPr>
      </p:pic>
    </p:spTree>
    <p:extLst>
      <p:ext uri="{BB962C8B-B14F-4D97-AF65-F5344CB8AC3E}">
        <p14:creationId xmlns:p14="http://schemas.microsoft.com/office/powerpoint/2010/main" val="29982096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C39BA7B-B369-F70B-32A9-C9FAB5D80C5D}"/>
              </a:ext>
            </a:extLst>
          </p:cNvPr>
          <p:cNvSpPr>
            <a:spLocks noGrp="1"/>
          </p:cNvSpPr>
          <p:nvPr>
            <p:ph type="title"/>
          </p:nvPr>
        </p:nvSpPr>
        <p:spPr>
          <a:xfrm>
            <a:off x="745067" y="770467"/>
            <a:ext cx="10701867" cy="894431"/>
          </a:xfrm>
        </p:spPr>
        <p:txBody>
          <a:bodyPr/>
          <a:lstStyle/>
          <a:p>
            <a:r>
              <a:rPr lang="sv-SE" sz="4400" b="1" dirty="0"/>
              <a:t>OVR0004271 (driftsatt 2025-09-29)</a:t>
            </a:r>
            <a:endParaRPr lang="sv-SE" sz="4400" dirty="0"/>
          </a:p>
        </p:txBody>
      </p:sp>
      <p:sp>
        <p:nvSpPr>
          <p:cNvPr id="3" name="Platshållare för innehåll 2">
            <a:extLst>
              <a:ext uri="{FF2B5EF4-FFF2-40B4-BE49-F238E27FC236}">
                <a16:creationId xmlns:a16="http://schemas.microsoft.com/office/drawing/2014/main" id="{78E25B04-F577-7A12-4159-87DE466DDE68}"/>
              </a:ext>
            </a:extLst>
          </p:cNvPr>
          <p:cNvSpPr>
            <a:spLocks noGrp="1"/>
          </p:cNvSpPr>
          <p:nvPr>
            <p:ph idx="1"/>
          </p:nvPr>
        </p:nvSpPr>
        <p:spPr>
          <a:xfrm>
            <a:off x="745066" y="1840040"/>
            <a:ext cx="5001107" cy="4647023"/>
          </a:xfrm>
        </p:spPr>
        <p:txBody>
          <a:bodyPr/>
          <a:lstStyle/>
          <a:p>
            <a:pPr marL="0" indent="0">
              <a:buNone/>
            </a:pPr>
            <a:r>
              <a:rPr lang="sv-SE" sz="2000" b="1" dirty="0"/>
              <a:t>STEG 1:</a:t>
            </a:r>
          </a:p>
          <a:p>
            <a:r>
              <a:rPr lang="sv-SE" sz="1400" b="1" dirty="0"/>
              <a:t>Om exakt en (1) befintlig anläggning hittas på kunden i Xellent</a:t>
            </a:r>
            <a:r>
              <a:rPr lang="sv-SE" sz="1400" dirty="0"/>
              <a:t> = denna anläggning hämtas in till fullmaktsavtalet som sedan skickas till avtalsfliken för vidare hantering</a:t>
            </a:r>
          </a:p>
          <a:p>
            <a:r>
              <a:rPr lang="sv-SE" sz="1400" b="1" dirty="0"/>
              <a:t>Om fler än en befintlig anläggning hittas i Xellent</a:t>
            </a:r>
            <a:r>
              <a:rPr lang="sv-SE" sz="1400" dirty="0"/>
              <a:t> = en anläggning hämtas in till fullmaktsavtalet som sedan sätts till ”Manuell kontroll” för bedömning av MKA</a:t>
            </a:r>
          </a:p>
        </p:txBody>
      </p:sp>
      <p:sp>
        <p:nvSpPr>
          <p:cNvPr id="5" name="Platshållare för innehåll 2">
            <a:extLst>
              <a:ext uri="{FF2B5EF4-FFF2-40B4-BE49-F238E27FC236}">
                <a16:creationId xmlns:a16="http://schemas.microsoft.com/office/drawing/2014/main" id="{1269BE68-E0C6-4FBA-F2F1-DEC2E3079FC8}"/>
              </a:ext>
            </a:extLst>
          </p:cNvPr>
          <p:cNvSpPr txBox="1">
            <a:spLocks/>
          </p:cNvSpPr>
          <p:nvPr/>
        </p:nvSpPr>
        <p:spPr>
          <a:xfrm>
            <a:off x="5918039" y="1840041"/>
            <a:ext cx="5001107" cy="4647022"/>
          </a:xfrm>
          <a:prstGeom prst="rect">
            <a:avLst/>
          </a:prstGeom>
        </p:spPr>
        <p:txBody>
          <a:bodyPr/>
          <a:lstStyle>
            <a:lvl1pPr marL="177800" indent="-177800" algn="l" defTabSz="914400" rtl="0" eaLnBrk="1" latinLnBrk="0" hangingPunct="1">
              <a:lnSpc>
                <a:spcPct val="110000"/>
              </a:lnSpc>
              <a:spcBef>
                <a:spcPts val="1800"/>
              </a:spcBef>
              <a:buClrTx/>
              <a:buFont typeface="Arial" pitchFamily="34" charset="0"/>
              <a:buChar char="»"/>
              <a:defRPr sz="1800" kern="1200">
                <a:solidFill>
                  <a:schemeClr val="tx1"/>
                </a:solidFill>
                <a:latin typeface="SK Sans" pitchFamily="2" charset="0"/>
                <a:ea typeface="+mn-ea"/>
                <a:cs typeface="+mn-cs"/>
              </a:defRPr>
            </a:lvl1pPr>
            <a:lvl2pPr marL="355600" indent="-177800" algn="l" defTabSz="914400" rtl="0" eaLnBrk="1" latinLnBrk="0" hangingPunct="1">
              <a:spcBef>
                <a:spcPct val="20000"/>
              </a:spcBef>
              <a:buClrTx/>
              <a:buFont typeface="Arial" pitchFamily="34" charset="0"/>
              <a:buChar char="»"/>
              <a:defRPr sz="1800" kern="1200">
                <a:solidFill>
                  <a:schemeClr val="tx1"/>
                </a:solidFill>
                <a:latin typeface="SK Sans" pitchFamily="2" charset="0"/>
                <a:ea typeface="+mn-ea"/>
                <a:cs typeface="+mn-cs"/>
              </a:defRPr>
            </a:lvl2pPr>
            <a:lvl3pPr marL="541338" indent="-185738" algn="l" defTabSz="914400" rtl="0" eaLnBrk="1" latinLnBrk="0" hangingPunct="1">
              <a:spcBef>
                <a:spcPct val="20000"/>
              </a:spcBef>
              <a:buClrTx/>
              <a:buFont typeface="Arial" pitchFamily="34" charset="0"/>
              <a:buChar char="»"/>
              <a:defRPr sz="1800" kern="1200">
                <a:solidFill>
                  <a:schemeClr val="tx1"/>
                </a:solidFill>
                <a:latin typeface="SK Sans" pitchFamily="2" charset="0"/>
                <a:ea typeface="+mn-ea"/>
                <a:cs typeface="+mn-cs"/>
              </a:defRPr>
            </a:lvl3pPr>
            <a:lvl4pPr marL="719138" indent="-177800" algn="l" defTabSz="914400" rtl="0" eaLnBrk="1" latinLnBrk="0" hangingPunct="1">
              <a:spcBef>
                <a:spcPct val="20000"/>
              </a:spcBef>
              <a:buClrTx/>
              <a:buFont typeface="Arial" pitchFamily="34" charset="0"/>
              <a:buChar char="»"/>
              <a:defRPr sz="1800" kern="1200">
                <a:solidFill>
                  <a:schemeClr val="tx1"/>
                </a:solidFill>
                <a:latin typeface="SK Sans" pitchFamily="2" charset="0"/>
                <a:ea typeface="+mn-ea"/>
                <a:cs typeface="+mn-cs"/>
              </a:defRPr>
            </a:lvl4pPr>
            <a:lvl5pPr marL="896938" indent="-177800" algn="l" defTabSz="914400" rtl="0" eaLnBrk="1" latinLnBrk="0" hangingPunct="1">
              <a:spcBef>
                <a:spcPct val="20000"/>
              </a:spcBef>
              <a:buClrTx/>
              <a:buFont typeface="Arial" pitchFamily="34" charset="0"/>
              <a:buChar char="»"/>
              <a:defRPr sz="1800" kern="1200">
                <a:solidFill>
                  <a:schemeClr val="tx1"/>
                </a:solidFill>
                <a:latin typeface="SK Sans"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sv-SE" sz="1600" dirty="0"/>
          </a:p>
        </p:txBody>
      </p:sp>
      <p:sp>
        <p:nvSpPr>
          <p:cNvPr id="7" name="Platshållare för innehåll 2">
            <a:extLst>
              <a:ext uri="{FF2B5EF4-FFF2-40B4-BE49-F238E27FC236}">
                <a16:creationId xmlns:a16="http://schemas.microsoft.com/office/drawing/2014/main" id="{C89E72C6-B286-4DC8-B2E9-B995E5434B6D}"/>
              </a:ext>
            </a:extLst>
          </p:cNvPr>
          <p:cNvSpPr txBox="1">
            <a:spLocks/>
          </p:cNvSpPr>
          <p:nvPr/>
        </p:nvSpPr>
        <p:spPr>
          <a:xfrm>
            <a:off x="5918038" y="1840040"/>
            <a:ext cx="5001107" cy="4647023"/>
          </a:xfrm>
          <a:prstGeom prst="rect">
            <a:avLst/>
          </a:prstGeom>
        </p:spPr>
        <p:txBody>
          <a:bodyPr/>
          <a:lstStyle>
            <a:lvl1pPr marL="177800" indent="-177800" algn="l" defTabSz="914400" rtl="0" eaLnBrk="1" latinLnBrk="0" hangingPunct="1">
              <a:lnSpc>
                <a:spcPct val="110000"/>
              </a:lnSpc>
              <a:spcBef>
                <a:spcPts val="1800"/>
              </a:spcBef>
              <a:buClrTx/>
              <a:buFont typeface="Arial" pitchFamily="34" charset="0"/>
              <a:buChar char="»"/>
              <a:defRPr sz="1800" kern="1200">
                <a:solidFill>
                  <a:schemeClr val="tx1"/>
                </a:solidFill>
                <a:latin typeface="SK Sans" pitchFamily="2" charset="0"/>
                <a:ea typeface="+mn-ea"/>
                <a:cs typeface="+mn-cs"/>
              </a:defRPr>
            </a:lvl1pPr>
            <a:lvl2pPr marL="355600" indent="-177800" algn="l" defTabSz="914400" rtl="0" eaLnBrk="1" latinLnBrk="0" hangingPunct="1">
              <a:spcBef>
                <a:spcPct val="20000"/>
              </a:spcBef>
              <a:buClrTx/>
              <a:buFont typeface="Arial" pitchFamily="34" charset="0"/>
              <a:buChar char="»"/>
              <a:defRPr sz="1800" kern="1200">
                <a:solidFill>
                  <a:schemeClr val="tx1"/>
                </a:solidFill>
                <a:latin typeface="SK Sans" pitchFamily="2" charset="0"/>
                <a:ea typeface="+mn-ea"/>
                <a:cs typeface="+mn-cs"/>
              </a:defRPr>
            </a:lvl2pPr>
            <a:lvl3pPr marL="541338" indent="-185738" algn="l" defTabSz="914400" rtl="0" eaLnBrk="1" latinLnBrk="0" hangingPunct="1">
              <a:spcBef>
                <a:spcPct val="20000"/>
              </a:spcBef>
              <a:buClrTx/>
              <a:buFont typeface="Arial" pitchFamily="34" charset="0"/>
              <a:buChar char="»"/>
              <a:defRPr sz="1800" kern="1200">
                <a:solidFill>
                  <a:schemeClr val="tx1"/>
                </a:solidFill>
                <a:latin typeface="SK Sans" pitchFamily="2" charset="0"/>
                <a:ea typeface="+mn-ea"/>
                <a:cs typeface="+mn-cs"/>
              </a:defRPr>
            </a:lvl3pPr>
            <a:lvl4pPr marL="719138" indent="-177800" algn="l" defTabSz="914400" rtl="0" eaLnBrk="1" latinLnBrk="0" hangingPunct="1">
              <a:spcBef>
                <a:spcPct val="20000"/>
              </a:spcBef>
              <a:buClrTx/>
              <a:buFont typeface="Arial" pitchFamily="34" charset="0"/>
              <a:buChar char="»"/>
              <a:defRPr sz="1800" kern="1200">
                <a:solidFill>
                  <a:schemeClr val="tx1"/>
                </a:solidFill>
                <a:latin typeface="SK Sans" pitchFamily="2" charset="0"/>
                <a:ea typeface="+mn-ea"/>
                <a:cs typeface="+mn-cs"/>
              </a:defRPr>
            </a:lvl4pPr>
            <a:lvl5pPr marL="896938" indent="-177800" algn="l" defTabSz="914400" rtl="0" eaLnBrk="1" latinLnBrk="0" hangingPunct="1">
              <a:spcBef>
                <a:spcPct val="20000"/>
              </a:spcBef>
              <a:buClrTx/>
              <a:buFont typeface="Arial" pitchFamily="34" charset="0"/>
              <a:buChar char="»"/>
              <a:defRPr sz="1800" kern="1200">
                <a:solidFill>
                  <a:schemeClr val="tx1"/>
                </a:solidFill>
                <a:latin typeface="SK Sans"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sv-SE" sz="2000" b="1" dirty="0"/>
              <a:t>STEG 2:</a:t>
            </a:r>
          </a:p>
          <a:p>
            <a:r>
              <a:rPr lang="sv-SE" sz="1400" b="1" dirty="0"/>
              <a:t>Om MKA bedömer att rätt anläggning hämtats från Xellent</a:t>
            </a:r>
            <a:r>
              <a:rPr lang="sv-SE" sz="1400" dirty="0"/>
              <a:t> = MKA skickar avtalet till avtalsfliken för vidare hantering</a:t>
            </a:r>
          </a:p>
          <a:p>
            <a:r>
              <a:rPr lang="sv-SE" sz="1400" b="1" dirty="0"/>
              <a:t>Om MKA bedömer att fel anläggning hämtats från Xellent</a:t>
            </a:r>
            <a:r>
              <a:rPr lang="sv-SE" sz="1400" dirty="0"/>
              <a:t> = MKA byter ut anläggningsuppgifterna i avtalet till rätt uppgifter från Xellent och skickar avtalet till avtalsfliken för vidare hantering</a:t>
            </a:r>
          </a:p>
          <a:p>
            <a:r>
              <a:rPr lang="sv-SE" sz="1400" b="1" dirty="0"/>
              <a:t>Om MKA bedömer att avtalet inte gäller någon av kundens befintliga anläggningar i Xellent, utan en ny anläggning</a:t>
            </a:r>
            <a:r>
              <a:rPr lang="sv-SE" sz="1400" dirty="0"/>
              <a:t> = MKA blankar ut alla anläggningsuppgifter i avtalet och skickar det till Zavann för vidare hantering</a:t>
            </a:r>
            <a:r>
              <a:rPr lang="sv-SE" sz="1400" b="1" dirty="0"/>
              <a:t> </a:t>
            </a:r>
            <a:r>
              <a:rPr lang="sv-SE" sz="1400" dirty="0"/>
              <a:t>(speciallösning i koden som förhindrar att avtalet går tillbaka i loopen och hamnar på ”Manuell kontroll” en andra gång)</a:t>
            </a:r>
          </a:p>
          <a:p>
            <a:endParaRPr lang="sv-SE" sz="1400" b="1" dirty="0"/>
          </a:p>
        </p:txBody>
      </p:sp>
    </p:spTree>
    <p:extLst>
      <p:ext uri="{BB962C8B-B14F-4D97-AF65-F5344CB8AC3E}">
        <p14:creationId xmlns:p14="http://schemas.microsoft.com/office/powerpoint/2010/main" val="18366029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306584F-5DF3-6E28-E3BB-545719E0F1C3}"/>
              </a:ext>
            </a:extLst>
          </p:cNvPr>
          <p:cNvSpPr>
            <a:spLocks noGrp="1"/>
          </p:cNvSpPr>
          <p:nvPr>
            <p:ph type="title"/>
          </p:nvPr>
        </p:nvSpPr>
        <p:spPr>
          <a:xfrm>
            <a:off x="745067" y="770468"/>
            <a:ext cx="10701867" cy="877178"/>
          </a:xfrm>
        </p:spPr>
        <p:txBody>
          <a:bodyPr/>
          <a:lstStyle/>
          <a:p>
            <a:r>
              <a:rPr lang="sv-SE" sz="4400" dirty="0"/>
              <a:t>Problem 1 (med </a:t>
            </a:r>
            <a:r>
              <a:rPr lang="sv-SE" sz="4400" b="1" dirty="0"/>
              <a:t>OVR0004271)</a:t>
            </a:r>
            <a:endParaRPr lang="sv-SE" sz="4400" dirty="0"/>
          </a:p>
        </p:txBody>
      </p:sp>
      <p:sp>
        <p:nvSpPr>
          <p:cNvPr id="3" name="Platshållare för innehåll 2">
            <a:extLst>
              <a:ext uri="{FF2B5EF4-FFF2-40B4-BE49-F238E27FC236}">
                <a16:creationId xmlns:a16="http://schemas.microsoft.com/office/drawing/2014/main" id="{9B295839-4774-A646-7033-E6E8761AE2A0}"/>
              </a:ext>
            </a:extLst>
          </p:cNvPr>
          <p:cNvSpPr>
            <a:spLocks noGrp="1"/>
          </p:cNvSpPr>
          <p:nvPr>
            <p:ph idx="1"/>
          </p:nvPr>
        </p:nvSpPr>
        <p:spPr>
          <a:xfrm>
            <a:off x="745067" y="1791157"/>
            <a:ext cx="5001107" cy="4808050"/>
          </a:xfrm>
        </p:spPr>
        <p:txBody>
          <a:bodyPr/>
          <a:lstStyle/>
          <a:p>
            <a:r>
              <a:rPr lang="sv-SE" sz="1600" b="1" dirty="0"/>
              <a:t>Om exakt en (1) befintlig anläggning hittas på kunden i Xellent</a:t>
            </a:r>
            <a:r>
              <a:rPr lang="sv-SE" sz="1600" dirty="0"/>
              <a:t> = denna anläggning hämtas in till fullmaktsavtalet som sedan skickas till avtalsfliken för vidare hantering</a:t>
            </a:r>
          </a:p>
          <a:p>
            <a:r>
              <a:rPr lang="sv-SE" sz="1600" b="1" dirty="0">
                <a:solidFill>
                  <a:srgbClr val="FF0000"/>
                </a:solidFill>
              </a:rPr>
              <a:t>Avtalet kan gälla en annan anläggning än den (enda) vi har på kunden i Xellent. Det här har vi pratat om redan i OVR0004271, men vi verkar inte ha gått vidare med någon action för att förebygga det då. </a:t>
            </a:r>
          </a:p>
          <a:p>
            <a:r>
              <a:rPr lang="sv-SE" sz="1600" b="1" dirty="0">
                <a:solidFill>
                  <a:srgbClr val="FF0000"/>
                </a:solidFill>
              </a:rPr>
              <a:t>Det är detta problem som inträffat i avtalsid 10114095 som är felanmält i REQ0080194 (senaste felanmälan)</a:t>
            </a:r>
          </a:p>
          <a:p>
            <a:r>
              <a:rPr lang="sv-SE" sz="1600" b="1" dirty="0">
                <a:solidFill>
                  <a:srgbClr val="FF0000"/>
                </a:solidFill>
              </a:rPr>
              <a:t>Eftersom vi inte har någon adressmatchning alls mellan avtalet och Xellent längre, så kan detta inträffa (om än ganska sällsynt)</a:t>
            </a:r>
          </a:p>
        </p:txBody>
      </p:sp>
      <p:pic>
        <p:nvPicPr>
          <p:cNvPr id="6" name="Bildobjekt 5">
            <a:extLst>
              <a:ext uri="{FF2B5EF4-FFF2-40B4-BE49-F238E27FC236}">
                <a16:creationId xmlns:a16="http://schemas.microsoft.com/office/drawing/2014/main" id="{09D70A3A-CB56-A339-1966-28F250BF562C}"/>
              </a:ext>
            </a:extLst>
          </p:cNvPr>
          <p:cNvPicPr>
            <a:picLocks noChangeAspect="1"/>
          </p:cNvPicPr>
          <p:nvPr/>
        </p:nvPicPr>
        <p:blipFill>
          <a:blip r:embed="rId2"/>
          <a:stretch>
            <a:fillRect/>
          </a:stretch>
        </p:blipFill>
        <p:spPr>
          <a:xfrm>
            <a:off x="6096000" y="2273222"/>
            <a:ext cx="4934204" cy="1435174"/>
          </a:xfrm>
          <a:prstGeom prst="rect">
            <a:avLst/>
          </a:prstGeom>
        </p:spPr>
      </p:pic>
      <p:sp>
        <p:nvSpPr>
          <p:cNvPr id="7" name="textruta 6">
            <a:extLst>
              <a:ext uri="{FF2B5EF4-FFF2-40B4-BE49-F238E27FC236}">
                <a16:creationId xmlns:a16="http://schemas.microsoft.com/office/drawing/2014/main" id="{DEBB936D-DF63-B230-5424-50A3B3BEEF03}"/>
              </a:ext>
            </a:extLst>
          </p:cNvPr>
          <p:cNvSpPr txBox="1"/>
          <p:nvPr/>
        </p:nvSpPr>
        <p:spPr>
          <a:xfrm>
            <a:off x="6035615" y="1791157"/>
            <a:ext cx="4934204" cy="338554"/>
          </a:xfrm>
          <a:prstGeom prst="rect">
            <a:avLst/>
          </a:prstGeom>
          <a:noFill/>
        </p:spPr>
        <p:txBody>
          <a:bodyPr wrap="square" rtlCol="0">
            <a:spAutoFit/>
          </a:bodyPr>
          <a:lstStyle/>
          <a:p>
            <a:r>
              <a:rPr lang="sv-SE" sz="1600" b="1" dirty="0">
                <a:latin typeface="SK Sans" pitchFamily="2" charset="0"/>
              </a:rPr>
              <a:t>Saxat från OVR0004271 :</a:t>
            </a:r>
          </a:p>
        </p:txBody>
      </p:sp>
      <p:sp>
        <p:nvSpPr>
          <p:cNvPr id="9" name="textruta 8">
            <a:extLst>
              <a:ext uri="{FF2B5EF4-FFF2-40B4-BE49-F238E27FC236}">
                <a16:creationId xmlns:a16="http://schemas.microsoft.com/office/drawing/2014/main" id="{10BFC246-199F-AE4A-E83E-DEEC613E94AF}"/>
              </a:ext>
            </a:extLst>
          </p:cNvPr>
          <p:cNvSpPr txBox="1"/>
          <p:nvPr/>
        </p:nvSpPr>
        <p:spPr>
          <a:xfrm>
            <a:off x="6035615" y="4333972"/>
            <a:ext cx="4934204" cy="1569660"/>
          </a:xfrm>
          <a:prstGeom prst="rect">
            <a:avLst/>
          </a:prstGeom>
          <a:noFill/>
        </p:spPr>
        <p:txBody>
          <a:bodyPr wrap="square" rtlCol="0">
            <a:spAutoFit/>
          </a:bodyPr>
          <a:lstStyle/>
          <a:p>
            <a:r>
              <a:rPr lang="sv-SE" sz="3200" b="1" dirty="0">
                <a:solidFill>
                  <a:schemeClr val="accent2">
                    <a:lumMod val="75000"/>
                  </a:schemeClr>
                </a:solidFill>
                <a:latin typeface="SK Sans" pitchFamily="2" charset="0"/>
              </a:rPr>
              <a:t>Förslag på möjlig adressmatchning i nästa </a:t>
            </a:r>
            <a:r>
              <a:rPr lang="sv-SE" sz="3200" b="1" dirty="0" err="1">
                <a:solidFill>
                  <a:schemeClr val="accent2">
                    <a:lumMod val="75000"/>
                  </a:schemeClr>
                </a:solidFill>
                <a:latin typeface="SK Sans" pitchFamily="2" charset="0"/>
              </a:rPr>
              <a:t>slide</a:t>
            </a:r>
            <a:r>
              <a:rPr lang="sv-SE" sz="3200" b="1" dirty="0">
                <a:solidFill>
                  <a:schemeClr val="accent2">
                    <a:lumMod val="75000"/>
                  </a:schemeClr>
                </a:solidFill>
                <a:latin typeface="SK Sans" pitchFamily="2" charset="0"/>
              </a:rPr>
              <a:t>!</a:t>
            </a:r>
          </a:p>
        </p:txBody>
      </p:sp>
    </p:spTree>
    <p:extLst>
      <p:ext uri="{BB962C8B-B14F-4D97-AF65-F5344CB8AC3E}">
        <p14:creationId xmlns:p14="http://schemas.microsoft.com/office/powerpoint/2010/main" val="18373613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5A88135-8BDE-7B33-3C75-C220AA5DD76F}"/>
              </a:ext>
            </a:extLst>
          </p:cNvPr>
          <p:cNvSpPr>
            <a:spLocks noGrp="1"/>
          </p:cNvSpPr>
          <p:nvPr>
            <p:ph type="title"/>
          </p:nvPr>
        </p:nvSpPr>
        <p:spPr>
          <a:xfrm>
            <a:off x="745067" y="770467"/>
            <a:ext cx="10701867" cy="851299"/>
          </a:xfrm>
        </p:spPr>
        <p:txBody>
          <a:bodyPr/>
          <a:lstStyle/>
          <a:p>
            <a:r>
              <a:rPr lang="sv-SE" sz="4400" dirty="0"/>
              <a:t>Förslag på adressmatchning</a:t>
            </a:r>
          </a:p>
        </p:txBody>
      </p:sp>
      <p:sp>
        <p:nvSpPr>
          <p:cNvPr id="3" name="Platshållare för innehåll 2">
            <a:extLst>
              <a:ext uri="{FF2B5EF4-FFF2-40B4-BE49-F238E27FC236}">
                <a16:creationId xmlns:a16="http://schemas.microsoft.com/office/drawing/2014/main" id="{56AA41ED-497D-E275-B6DE-98574254215C}"/>
              </a:ext>
            </a:extLst>
          </p:cNvPr>
          <p:cNvSpPr>
            <a:spLocks noGrp="1"/>
          </p:cNvSpPr>
          <p:nvPr>
            <p:ph idx="1"/>
          </p:nvPr>
        </p:nvSpPr>
        <p:spPr>
          <a:xfrm>
            <a:off x="745067" y="1805536"/>
            <a:ext cx="5001107" cy="3844638"/>
          </a:xfrm>
        </p:spPr>
        <p:txBody>
          <a:bodyPr/>
          <a:lstStyle/>
          <a:p>
            <a:r>
              <a:rPr lang="sv-SE" sz="1600" dirty="0"/>
              <a:t>Trimma alla mellanslag (före, efter + inne i texten)</a:t>
            </a:r>
          </a:p>
          <a:p>
            <a:r>
              <a:rPr lang="sv-SE" sz="1600" dirty="0"/>
              <a:t>Filtrera XLN-kontrakt baserat på inmatning/utmatning och anläggningstyp i webbavtalet</a:t>
            </a:r>
          </a:p>
          <a:p>
            <a:r>
              <a:rPr lang="sv-SE" sz="1600" dirty="0"/>
              <a:t>Kolla att adress i webbavtalet innehåller adress i XLN (eller tvärtom, vi jämför åt båda hållen)</a:t>
            </a:r>
          </a:p>
        </p:txBody>
      </p:sp>
      <p:sp>
        <p:nvSpPr>
          <p:cNvPr id="5" name="Platshållare för innehåll 2">
            <a:extLst>
              <a:ext uri="{FF2B5EF4-FFF2-40B4-BE49-F238E27FC236}">
                <a16:creationId xmlns:a16="http://schemas.microsoft.com/office/drawing/2014/main" id="{B4E56691-2FA1-BCBE-FC02-BF9A83D6A4F7}"/>
              </a:ext>
            </a:extLst>
          </p:cNvPr>
          <p:cNvSpPr txBox="1">
            <a:spLocks/>
          </p:cNvSpPr>
          <p:nvPr/>
        </p:nvSpPr>
        <p:spPr>
          <a:xfrm>
            <a:off x="5746174" y="1805536"/>
            <a:ext cx="5580309" cy="4871309"/>
          </a:xfrm>
          <a:prstGeom prst="rect">
            <a:avLst/>
          </a:prstGeom>
        </p:spPr>
        <p:txBody>
          <a:bodyPr/>
          <a:lstStyle>
            <a:lvl1pPr marL="177800" indent="-177800" algn="l" defTabSz="914400" rtl="0" eaLnBrk="1" latinLnBrk="0" hangingPunct="1">
              <a:lnSpc>
                <a:spcPct val="110000"/>
              </a:lnSpc>
              <a:spcBef>
                <a:spcPts val="1800"/>
              </a:spcBef>
              <a:buClrTx/>
              <a:buFont typeface="Arial" pitchFamily="34" charset="0"/>
              <a:buChar char="»"/>
              <a:defRPr sz="1800" kern="1200">
                <a:solidFill>
                  <a:schemeClr val="tx1"/>
                </a:solidFill>
                <a:latin typeface="SK Sans" pitchFamily="2" charset="0"/>
                <a:ea typeface="+mn-ea"/>
                <a:cs typeface="+mn-cs"/>
              </a:defRPr>
            </a:lvl1pPr>
            <a:lvl2pPr marL="355600" indent="-177800" algn="l" defTabSz="914400" rtl="0" eaLnBrk="1" latinLnBrk="0" hangingPunct="1">
              <a:spcBef>
                <a:spcPct val="20000"/>
              </a:spcBef>
              <a:buClrTx/>
              <a:buFont typeface="Arial" pitchFamily="34" charset="0"/>
              <a:buChar char="»"/>
              <a:defRPr sz="1800" kern="1200">
                <a:solidFill>
                  <a:schemeClr val="tx1"/>
                </a:solidFill>
                <a:latin typeface="SK Sans" pitchFamily="2" charset="0"/>
                <a:ea typeface="+mn-ea"/>
                <a:cs typeface="+mn-cs"/>
              </a:defRPr>
            </a:lvl2pPr>
            <a:lvl3pPr marL="541338" indent="-185738" algn="l" defTabSz="914400" rtl="0" eaLnBrk="1" latinLnBrk="0" hangingPunct="1">
              <a:spcBef>
                <a:spcPct val="20000"/>
              </a:spcBef>
              <a:buClrTx/>
              <a:buFont typeface="Arial" pitchFamily="34" charset="0"/>
              <a:buChar char="»"/>
              <a:defRPr sz="1800" kern="1200">
                <a:solidFill>
                  <a:schemeClr val="tx1"/>
                </a:solidFill>
                <a:latin typeface="SK Sans" pitchFamily="2" charset="0"/>
                <a:ea typeface="+mn-ea"/>
                <a:cs typeface="+mn-cs"/>
              </a:defRPr>
            </a:lvl3pPr>
            <a:lvl4pPr marL="719138" indent="-177800" algn="l" defTabSz="914400" rtl="0" eaLnBrk="1" latinLnBrk="0" hangingPunct="1">
              <a:spcBef>
                <a:spcPct val="20000"/>
              </a:spcBef>
              <a:buClrTx/>
              <a:buFont typeface="Arial" pitchFamily="34" charset="0"/>
              <a:buChar char="»"/>
              <a:defRPr sz="1800" kern="1200">
                <a:solidFill>
                  <a:schemeClr val="tx1"/>
                </a:solidFill>
                <a:latin typeface="SK Sans" pitchFamily="2" charset="0"/>
                <a:ea typeface="+mn-ea"/>
                <a:cs typeface="+mn-cs"/>
              </a:defRPr>
            </a:lvl4pPr>
            <a:lvl5pPr marL="896938" indent="-177800" algn="l" defTabSz="914400" rtl="0" eaLnBrk="1" latinLnBrk="0" hangingPunct="1">
              <a:spcBef>
                <a:spcPct val="20000"/>
              </a:spcBef>
              <a:buClrTx/>
              <a:buFont typeface="Arial" pitchFamily="34" charset="0"/>
              <a:buChar char="»"/>
              <a:defRPr sz="1800" kern="1200">
                <a:solidFill>
                  <a:schemeClr val="tx1"/>
                </a:solidFill>
                <a:latin typeface="SK Sans"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0000"/>
              </a:lnSpc>
              <a:buFont typeface="Arial" pitchFamily="34" charset="0"/>
              <a:buNone/>
            </a:pPr>
            <a:r>
              <a:rPr lang="sv-SE" sz="1200" b="1" dirty="0"/>
              <a:t>Förväntat resultat:</a:t>
            </a:r>
            <a:br>
              <a:rPr lang="sv-SE" sz="1200" b="1" dirty="0"/>
            </a:br>
            <a:br>
              <a:rPr lang="sv-SE" sz="1200" b="1" dirty="0"/>
            </a:br>
            <a:r>
              <a:rPr lang="sv-SE" sz="1200" dirty="0"/>
              <a:t>1. Denna kommer vi kunna matcha, vi kan då sätta "Till Webbavtal" </a:t>
            </a:r>
            <a:br>
              <a:rPr lang="sv-SE" sz="1200" dirty="0"/>
            </a:br>
            <a:r>
              <a:rPr lang="sv-SE" sz="1200" dirty="0"/>
              <a:t>(Visst blir det så? /Jocke)</a:t>
            </a:r>
            <a:br>
              <a:rPr lang="sv-SE" sz="1200" dirty="0"/>
            </a:br>
            <a:r>
              <a:rPr lang="sv-SE" sz="1200" i="1" dirty="0"/>
              <a:t>Avtalet/XLN: "Storgatan 12 </a:t>
            </a:r>
            <a:r>
              <a:rPr lang="sv-SE" sz="1200" i="1" dirty="0" err="1"/>
              <a:t>lgh</a:t>
            </a:r>
            <a:r>
              <a:rPr lang="sv-SE" sz="1200" i="1" dirty="0"/>
              <a:t>. 1221”</a:t>
            </a:r>
            <a:br>
              <a:rPr lang="sv-SE" sz="1200" i="1" dirty="0"/>
            </a:br>
            <a:r>
              <a:rPr lang="sv-SE" sz="1200" i="1" dirty="0"/>
              <a:t>Avtalet/XLN: "Storgatan 12” </a:t>
            </a:r>
          </a:p>
          <a:p>
            <a:pPr marL="0" indent="0">
              <a:lnSpc>
                <a:spcPct val="100000"/>
              </a:lnSpc>
              <a:buFont typeface="Arial" pitchFamily="34" charset="0"/>
              <a:buNone/>
            </a:pPr>
            <a:r>
              <a:rPr lang="sv-SE" sz="1200" dirty="0"/>
              <a:t>2. Detta kommer inte hända ifall vi får till filtrering på inmatning/utmatning:</a:t>
            </a:r>
            <a:br>
              <a:rPr lang="sv-SE" sz="1200" dirty="0"/>
            </a:br>
            <a:r>
              <a:rPr lang="sv-SE" sz="1200" dirty="0"/>
              <a:t>Avtalet: "Storgatan 12”</a:t>
            </a:r>
            <a:br>
              <a:rPr lang="sv-SE" sz="1200" dirty="0"/>
            </a:br>
            <a:r>
              <a:rPr lang="sv-SE" sz="1200" i="1" dirty="0"/>
              <a:t>XLN: "Storgatan 12 inmatning”</a:t>
            </a:r>
            <a:br>
              <a:rPr lang="sv-SE" sz="1200" i="1" dirty="0"/>
            </a:br>
            <a:r>
              <a:rPr lang="sv-SE" sz="1200" i="1" dirty="0"/>
              <a:t>XLN: "Storgatan 12 utmatning”</a:t>
            </a:r>
          </a:p>
          <a:p>
            <a:pPr marL="0" indent="0">
              <a:lnSpc>
                <a:spcPct val="100000"/>
              </a:lnSpc>
              <a:buNone/>
            </a:pPr>
            <a:r>
              <a:rPr lang="sv-SE" sz="1200" dirty="0"/>
              <a:t> 3. Fastighetsbeteckning i XLN gör att vi inte kan matcha med adressen i avtalet, då sätter vi till "Manuell kontroll”:</a:t>
            </a:r>
            <a:br>
              <a:rPr lang="sv-SE" sz="1200" dirty="0"/>
            </a:br>
            <a:r>
              <a:rPr lang="sv-SE" sz="1200" i="1" dirty="0"/>
              <a:t>Avtalet: "Storgatan 12”</a:t>
            </a:r>
            <a:br>
              <a:rPr lang="sv-SE" sz="1200" i="1" dirty="0"/>
            </a:br>
            <a:r>
              <a:rPr lang="sv-SE" sz="1200" i="1" dirty="0"/>
              <a:t>XLN: "Storskraken 9”</a:t>
            </a:r>
          </a:p>
          <a:p>
            <a:pPr marL="0" indent="0">
              <a:lnSpc>
                <a:spcPct val="100000"/>
              </a:lnSpc>
              <a:buNone/>
            </a:pPr>
            <a:r>
              <a:rPr lang="sv-SE" sz="1200" dirty="0"/>
              <a:t>4. </a:t>
            </a:r>
            <a:r>
              <a:rPr lang="sv-SE" sz="1200" b="1" dirty="0">
                <a:solidFill>
                  <a:srgbClr val="FF0000"/>
                </a:solidFill>
              </a:rPr>
              <a:t>Detta är fortfarande en risk</a:t>
            </a:r>
            <a:r>
              <a:rPr lang="sv-SE" sz="1200" dirty="0"/>
              <a:t>, dvs. ifall kunden har kontrakt på Storgatan 11 (eller Storgatan 1) och samma kund tecknar ett nytt avtal på den andra adressen = adressmatchning (men bara den ena sidan matchar?/Frida):</a:t>
            </a:r>
            <a:br>
              <a:rPr lang="sv-SE" sz="1200" dirty="0"/>
            </a:br>
            <a:r>
              <a:rPr lang="sv-SE" sz="1200" i="1" dirty="0"/>
              <a:t>"Storgatan 1”</a:t>
            </a:r>
            <a:br>
              <a:rPr lang="sv-SE" sz="1200" i="1" dirty="0"/>
            </a:br>
            <a:r>
              <a:rPr lang="sv-SE" sz="1200" i="1" dirty="0"/>
              <a:t>"Storgatan 11"</a:t>
            </a:r>
          </a:p>
        </p:txBody>
      </p:sp>
    </p:spTree>
    <p:extLst>
      <p:ext uri="{BB962C8B-B14F-4D97-AF65-F5344CB8AC3E}">
        <p14:creationId xmlns:p14="http://schemas.microsoft.com/office/powerpoint/2010/main" val="36443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B3A022D-8689-0D6F-AC52-B25E9B32B4F7}"/>
              </a:ext>
            </a:extLst>
          </p:cNvPr>
          <p:cNvSpPr>
            <a:spLocks noGrp="1"/>
          </p:cNvSpPr>
          <p:nvPr>
            <p:ph type="title"/>
          </p:nvPr>
        </p:nvSpPr>
        <p:spPr>
          <a:xfrm>
            <a:off x="745067" y="770468"/>
            <a:ext cx="10701867" cy="877178"/>
          </a:xfrm>
        </p:spPr>
        <p:txBody>
          <a:bodyPr/>
          <a:lstStyle/>
          <a:p>
            <a:r>
              <a:rPr lang="sv-SE" sz="4400" dirty="0"/>
              <a:t>Problem 2 (med </a:t>
            </a:r>
            <a:r>
              <a:rPr lang="sv-SE" sz="4400" b="1" dirty="0"/>
              <a:t>OVR0004271)</a:t>
            </a:r>
            <a:endParaRPr lang="sv-SE" sz="4400" dirty="0"/>
          </a:p>
        </p:txBody>
      </p:sp>
      <p:sp>
        <p:nvSpPr>
          <p:cNvPr id="3" name="Platshållare för innehåll 2">
            <a:extLst>
              <a:ext uri="{FF2B5EF4-FFF2-40B4-BE49-F238E27FC236}">
                <a16:creationId xmlns:a16="http://schemas.microsoft.com/office/drawing/2014/main" id="{741485EE-C1E1-50AD-A8CD-57349C3CAA8A}"/>
              </a:ext>
            </a:extLst>
          </p:cNvPr>
          <p:cNvSpPr>
            <a:spLocks noGrp="1"/>
          </p:cNvSpPr>
          <p:nvPr>
            <p:ph idx="1"/>
          </p:nvPr>
        </p:nvSpPr>
        <p:spPr>
          <a:xfrm>
            <a:off x="745066" y="1860170"/>
            <a:ext cx="5241666" cy="4704532"/>
          </a:xfrm>
        </p:spPr>
        <p:txBody>
          <a:bodyPr/>
          <a:lstStyle/>
          <a:p>
            <a:r>
              <a:rPr lang="sv-SE" sz="1600" dirty="0"/>
              <a:t>Enligt felanmälan samt dialog i ärendet och buggen så har vi åtgärdat ett fel som innebar att fullmaktsavtalet gick iväg till Zavann, trots att automatiken bedömt att rätt anläggningsuppgifter hämtats från Xellent och att avtalet ska skickas till avtalsfliken (inte till Zavann)</a:t>
            </a:r>
          </a:p>
          <a:p>
            <a:r>
              <a:rPr lang="sv-SE" sz="1600" b="1" dirty="0">
                <a:solidFill>
                  <a:srgbClr val="FF0000"/>
                </a:solidFill>
              </a:rPr>
              <a:t>Det har visat sig att vi inte lyckades åtgärda den buggen, vi trodde bara att vi hade det... Nu har vi identifierat det faktiska problemet – det finns en separat kontroll som inte tar hänsyn till att avtalet satts ”Till webbavtal” utan kör över det tidigare beslutet och skickar avtalet till Zavann i alla fall</a:t>
            </a:r>
          </a:p>
          <a:p>
            <a:r>
              <a:rPr lang="sv-SE" sz="1600" b="1" dirty="0">
                <a:solidFill>
                  <a:schemeClr val="accent2">
                    <a:lumMod val="75000"/>
                  </a:schemeClr>
                </a:solidFill>
              </a:rPr>
              <a:t>Rättat nu (bara i test i skrivande stund)</a:t>
            </a:r>
          </a:p>
        </p:txBody>
      </p:sp>
      <p:pic>
        <p:nvPicPr>
          <p:cNvPr id="8" name="Bildobjekt 7">
            <a:extLst>
              <a:ext uri="{FF2B5EF4-FFF2-40B4-BE49-F238E27FC236}">
                <a16:creationId xmlns:a16="http://schemas.microsoft.com/office/drawing/2014/main" id="{A090A9A3-52AC-108B-8210-9E32D3ED875E}"/>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769907" y="1860171"/>
            <a:ext cx="3586087" cy="3583098"/>
          </a:xfrm>
          <a:prstGeom prst="rect">
            <a:avLst/>
          </a:prstGeom>
        </p:spPr>
      </p:pic>
    </p:spTree>
    <p:extLst>
      <p:ext uri="{BB962C8B-B14F-4D97-AF65-F5344CB8AC3E}">
        <p14:creationId xmlns:p14="http://schemas.microsoft.com/office/powerpoint/2010/main" val="22751843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B365A88-7E3D-6A2E-F0CD-E17E89A8AF7A}"/>
              </a:ext>
            </a:extLst>
          </p:cNvPr>
          <p:cNvSpPr>
            <a:spLocks noGrp="1"/>
          </p:cNvSpPr>
          <p:nvPr>
            <p:ph type="title"/>
          </p:nvPr>
        </p:nvSpPr>
        <p:spPr>
          <a:xfrm>
            <a:off x="745067" y="770467"/>
            <a:ext cx="10701867" cy="859925"/>
          </a:xfrm>
        </p:spPr>
        <p:txBody>
          <a:bodyPr/>
          <a:lstStyle/>
          <a:p>
            <a:r>
              <a:rPr lang="en-US" sz="4400" dirty="0"/>
              <a:t>OVR0003138 (</a:t>
            </a:r>
            <a:r>
              <a:rPr lang="en-US" sz="4400" dirty="0" err="1"/>
              <a:t>driftsatt</a:t>
            </a:r>
            <a:r>
              <a:rPr lang="en-US" sz="4400" dirty="0"/>
              <a:t> 2025-10-13)</a:t>
            </a:r>
          </a:p>
        </p:txBody>
      </p:sp>
      <p:sp>
        <p:nvSpPr>
          <p:cNvPr id="11" name="Content Placeholder 2">
            <a:extLst>
              <a:ext uri="{FF2B5EF4-FFF2-40B4-BE49-F238E27FC236}">
                <a16:creationId xmlns:a16="http://schemas.microsoft.com/office/drawing/2014/main" id="{424D20B3-FA08-8912-F6E2-792C8A8E6553}"/>
              </a:ext>
            </a:extLst>
          </p:cNvPr>
          <p:cNvSpPr>
            <a:spLocks noGrp="1"/>
          </p:cNvSpPr>
          <p:nvPr>
            <p:ph idx="1"/>
          </p:nvPr>
        </p:nvSpPr>
        <p:spPr>
          <a:xfrm>
            <a:off x="745066" y="1900426"/>
            <a:ext cx="5001107" cy="4534880"/>
          </a:xfrm>
        </p:spPr>
        <p:txBody>
          <a:bodyPr/>
          <a:lstStyle/>
          <a:p>
            <a:r>
              <a:rPr lang="sv-SE" sz="1600" dirty="0"/>
              <a:t>Idag har vi driftsatt MKA:s ärende </a:t>
            </a:r>
            <a:r>
              <a:rPr lang="sv-SE" sz="1600" b="1" dirty="0"/>
              <a:t>OVR0003138</a:t>
            </a:r>
            <a:r>
              <a:rPr lang="sv-SE" sz="1600" dirty="0"/>
              <a:t> som innebär att vissa uppgifter kan hämtas in/uppdateras i ett webbavtal (från Area52) varje timme.</a:t>
            </a:r>
          </a:p>
          <a:p>
            <a:r>
              <a:rPr lang="sv-SE" sz="1600" dirty="0"/>
              <a:t> </a:t>
            </a:r>
            <a:r>
              <a:rPr lang="sv-SE" sz="1600" b="1" dirty="0"/>
              <a:t>Uppgifter som kan hämtas in/uppdateras i webbavtalet:</a:t>
            </a:r>
            <a:endParaRPr lang="sv-SE" sz="1600" dirty="0"/>
          </a:p>
          <a:p>
            <a:pPr lvl="1"/>
            <a:r>
              <a:rPr lang="sv-SE" sz="1600" dirty="0"/>
              <a:t>Abnr</a:t>
            </a:r>
          </a:p>
          <a:p>
            <a:pPr lvl="1"/>
            <a:r>
              <a:rPr lang="sv-SE" sz="1600" dirty="0" err="1"/>
              <a:t>Kundnr</a:t>
            </a:r>
            <a:endParaRPr lang="sv-SE" sz="1600" dirty="0"/>
          </a:p>
          <a:p>
            <a:pPr lvl="1"/>
            <a:r>
              <a:rPr lang="sv-SE" sz="1600" dirty="0"/>
              <a:t>XLN Kontrakt nr</a:t>
            </a:r>
          </a:p>
          <a:p>
            <a:pPr lvl="1"/>
            <a:r>
              <a:rPr lang="sv-SE" sz="1600" dirty="0"/>
              <a:t>XLN Recid</a:t>
            </a:r>
          </a:p>
          <a:p>
            <a:r>
              <a:rPr lang="sv-SE" sz="1600" dirty="0"/>
              <a:t> </a:t>
            </a:r>
            <a:r>
              <a:rPr lang="sv-SE" sz="1600" b="1" dirty="0"/>
              <a:t>Avtalsstatus som webbavtalet måste ha för att uppgifter ska hämtas in/uppdateras:</a:t>
            </a:r>
            <a:endParaRPr lang="sv-SE" sz="1600" dirty="0"/>
          </a:p>
          <a:p>
            <a:pPr lvl="1"/>
            <a:r>
              <a:rPr lang="sv-SE" sz="1600" dirty="0"/>
              <a:t>Nya</a:t>
            </a:r>
          </a:p>
          <a:p>
            <a:pPr lvl="1"/>
            <a:r>
              <a:rPr lang="sv-SE" sz="1600" dirty="0"/>
              <a:t>Till XLN</a:t>
            </a:r>
          </a:p>
        </p:txBody>
      </p:sp>
      <p:sp>
        <p:nvSpPr>
          <p:cNvPr id="5" name="Content Placeholder 2">
            <a:extLst>
              <a:ext uri="{FF2B5EF4-FFF2-40B4-BE49-F238E27FC236}">
                <a16:creationId xmlns:a16="http://schemas.microsoft.com/office/drawing/2014/main" id="{56B64AD5-C5AE-3BB1-DB02-0ED61FAF53B1}"/>
              </a:ext>
            </a:extLst>
          </p:cNvPr>
          <p:cNvSpPr txBox="1">
            <a:spLocks/>
          </p:cNvSpPr>
          <p:nvPr/>
        </p:nvSpPr>
        <p:spPr>
          <a:xfrm>
            <a:off x="5746173" y="1900426"/>
            <a:ext cx="6072016" cy="4379604"/>
          </a:xfrm>
          <a:prstGeom prst="rect">
            <a:avLst/>
          </a:prstGeom>
        </p:spPr>
        <p:txBody>
          <a:bodyPr/>
          <a:lstStyle>
            <a:lvl1pPr marL="177800" indent="-177800" algn="l" defTabSz="914400" rtl="0" eaLnBrk="1" latinLnBrk="0" hangingPunct="1">
              <a:lnSpc>
                <a:spcPct val="110000"/>
              </a:lnSpc>
              <a:spcBef>
                <a:spcPts val="1800"/>
              </a:spcBef>
              <a:buClrTx/>
              <a:buFont typeface="Arial" pitchFamily="34" charset="0"/>
              <a:buChar char="»"/>
              <a:defRPr sz="1800" kern="1200">
                <a:solidFill>
                  <a:schemeClr val="tx1"/>
                </a:solidFill>
                <a:latin typeface="SK Sans" pitchFamily="2" charset="0"/>
                <a:ea typeface="+mn-ea"/>
                <a:cs typeface="+mn-cs"/>
              </a:defRPr>
            </a:lvl1pPr>
            <a:lvl2pPr marL="355600" indent="-177800" algn="l" defTabSz="914400" rtl="0" eaLnBrk="1" latinLnBrk="0" hangingPunct="1">
              <a:spcBef>
                <a:spcPct val="20000"/>
              </a:spcBef>
              <a:buClrTx/>
              <a:buFont typeface="Arial" pitchFamily="34" charset="0"/>
              <a:buChar char="»"/>
              <a:defRPr sz="1800" kern="1200">
                <a:solidFill>
                  <a:schemeClr val="tx1"/>
                </a:solidFill>
                <a:latin typeface="SK Sans" pitchFamily="2" charset="0"/>
                <a:ea typeface="+mn-ea"/>
                <a:cs typeface="+mn-cs"/>
              </a:defRPr>
            </a:lvl2pPr>
            <a:lvl3pPr marL="541338" indent="-185738" algn="l" defTabSz="914400" rtl="0" eaLnBrk="1" latinLnBrk="0" hangingPunct="1">
              <a:spcBef>
                <a:spcPct val="20000"/>
              </a:spcBef>
              <a:buClrTx/>
              <a:buFont typeface="Arial" pitchFamily="34" charset="0"/>
              <a:buChar char="»"/>
              <a:defRPr sz="1800" kern="1200">
                <a:solidFill>
                  <a:schemeClr val="tx1"/>
                </a:solidFill>
                <a:latin typeface="SK Sans" pitchFamily="2" charset="0"/>
                <a:ea typeface="+mn-ea"/>
                <a:cs typeface="+mn-cs"/>
              </a:defRPr>
            </a:lvl3pPr>
            <a:lvl4pPr marL="719138" indent="-177800" algn="l" defTabSz="914400" rtl="0" eaLnBrk="1" latinLnBrk="0" hangingPunct="1">
              <a:spcBef>
                <a:spcPct val="20000"/>
              </a:spcBef>
              <a:buClrTx/>
              <a:buFont typeface="Arial" pitchFamily="34" charset="0"/>
              <a:buChar char="»"/>
              <a:defRPr sz="1800" kern="1200">
                <a:solidFill>
                  <a:schemeClr val="tx1"/>
                </a:solidFill>
                <a:latin typeface="SK Sans" pitchFamily="2" charset="0"/>
                <a:ea typeface="+mn-ea"/>
                <a:cs typeface="+mn-cs"/>
              </a:defRPr>
            </a:lvl4pPr>
            <a:lvl5pPr marL="896938" indent="-177800" algn="l" defTabSz="914400" rtl="0" eaLnBrk="1" latinLnBrk="0" hangingPunct="1">
              <a:spcBef>
                <a:spcPct val="20000"/>
              </a:spcBef>
              <a:buClrTx/>
              <a:buFont typeface="Arial" pitchFamily="34" charset="0"/>
              <a:buChar char="»"/>
              <a:defRPr sz="1800" kern="1200">
                <a:solidFill>
                  <a:schemeClr val="tx1"/>
                </a:solidFill>
                <a:latin typeface="SK Sans"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sv-SE" sz="1600" b="1" dirty="0"/>
              <a:t>Specifikation av ”timmesjobbet” som laddar data från Xellent till Area52:</a:t>
            </a:r>
            <a:endParaRPr lang="sv-SE" sz="1600" dirty="0"/>
          </a:p>
          <a:p>
            <a:pPr lvl="1"/>
            <a:r>
              <a:rPr lang="sv-SE" sz="1600" dirty="0"/>
              <a:t>Laddar </a:t>
            </a:r>
            <a:r>
              <a:rPr lang="sv-SE" sz="1600" u="sng" dirty="0"/>
              <a:t>helt nya</a:t>
            </a:r>
            <a:r>
              <a:rPr lang="sv-SE" sz="1600" dirty="0"/>
              <a:t> poster i Xellent till Area52, exempelvis en helt ny kontraktsdel som lagts till i Xellent senaste timmen</a:t>
            </a:r>
          </a:p>
          <a:p>
            <a:pPr lvl="1"/>
            <a:r>
              <a:rPr lang="sv-SE" sz="1600" dirty="0"/>
              <a:t>Laddar </a:t>
            </a:r>
            <a:r>
              <a:rPr lang="sv-SE" sz="1600" u="sng" dirty="0"/>
              <a:t>uppdateringar</a:t>
            </a:r>
            <a:r>
              <a:rPr lang="sv-SE" sz="1600" dirty="0"/>
              <a:t> av befintliga poster i Xellent, exempelvis ändrad kampanjkod/avtalsid på en befintlig kontraktsdel</a:t>
            </a:r>
          </a:p>
          <a:p>
            <a:pPr lvl="1"/>
            <a:r>
              <a:rPr lang="sv-SE" sz="1600" dirty="0"/>
              <a:t>Kan </a:t>
            </a:r>
            <a:r>
              <a:rPr lang="sv-SE" sz="1600" u="sng" dirty="0"/>
              <a:t>inte radera</a:t>
            </a:r>
            <a:r>
              <a:rPr lang="sv-SE" sz="1600" dirty="0"/>
              <a:t> poster i Area52 som raderats i Xellent, exempelvis en kontraktsdel som raderats i Xellent senaste timmen</a:t>
            </a:r>
            <a:endParaRPr lang="sv-SE" sz="1600" b="1" dirty="0"/>
          </a:p>
          <a:p>
            <a:r>
              <a:rPr lang="sv-SE" sz="1600" b="1" dirty="0"/>
              <a:t>Schemaläggning:</a:t>
            </a:r>
            <a:endParaRPr lang="sv-SE" sz="1600" dirty="0"/>
          </a:p>
          <a:p>
            <a:pPr lvl="1"/>
            <a:r>
              <a:rPr lang="sv-SE" sz="1600" dirty="0"/>
              <a:t>”Timmesjobbet” kör varje heltimme (dvs kl. XX.00)</a:t>
            </a:r>
          </a:p>
          <a:p>
            <a:pPr lvl="1"/>
            <a:r>
              <a:rPr lang="sv-SE" sz="1600" dirty="0"/>
              <a:t>”Uppdateringssnurran av abnr/</a:t>
            </a:r>
            <a:r>
              <a:rPr lang="sv-SE" sz="1600" dirty="0" err="1"/>
              <a:t>kundnr</a:t>
            </a:r>
            <a:r>
              <a:rPr lang="sv-SE" sz="1600" dirty="0"/>
              <a:t>/osv” kör varje timme kl. XX.05 (det vill säga just efter att ”timmesjobbet” laddat nytt data till Area52)</a:t>
            </a:r>
          </a:p>
        </p:txBody>
      </p:sp>
    </p:spTree>
    <p:extLst>
      <p:ext uri="{BB962C8B-B14F-4D97-AF65-F5344CB8AC3E}">
        <p14:creationId xmlns:p14="http://schemas.microsoft.com/office/powerpoint/2010/main" val="78712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FBFC6E-4F80-21AA-2835-AA097CEBF6CA}"/>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B12A699E-D6C6-E75A-A5C7-616C298975A1}"/>
              </a:ext>
            </a:extLst>
          </p:cNvPr>
          <p:cNvSpPr>
            <a:spLocks noGrp="1"/>
          </p:cNvSpPr>
          <p:nvPr>
            <p:ph type="title"/>
          </p:nvPr>
        </p:nvSpPr>
        <p:spPr>
          <a:xfrm>
            <a:off x="745067" y="770467"/>
            <a:ext cx="10701867" cy="859925"/>
          </a:xfrm>
        </p:spPr>
        <p:txBody>
          <a:bodyPr/>
          <a:lstStyle/>
          <a:p>
            <a:r>
              <a:rPr lang="en-US" sz="4400" dirty="0"/>
              <a:t>Problem 3 (med OVR0003138)</a:t>
            </a:r>
          </a:p>
        </p:txBody>
      </p:sp>
      <p:sp>
        <p:nvSpPr>
          <p:cNvPr id="11" name="Content Placeholder 2">
            <a:extLst>
              <a:ext uri="{FF2B5EF4-FFF2-40B4-BE49-F238E27FC236}">
                <a16:creationId xmlns:a16="http://schemas.microsoft.com/office/drawing/2014/main" id="{9EA09764-3F62-706F-AAD5-C29F3554CC49}"/>
              </a:ext>
            </a:extLst>
          </p:cNvPr>
          <p:cNvSpPr>
            <a:spLocks noGrp="1"/>
          </p:cNvSpPr>
          <p:nvPr>
            <p:ph idx="1"/>
          </p:nvPr>
        </p:nvSpPr>
        <p:spPr>
          <a:xfrm>
            <a:off x="745068" y="1750032"/>
            <a:ext cx="5120328" cy="4534880"/>
          </a:xfrm>
        </p:spPr>
        <p:txBody>
          <a:bodyPr/>
          <a:lstStyle/>
          <a:p>
            <a:r>
              <a:rPr lang="sv-SE" sz="1400" dirty="0"/>
              <a:t>”Timmesjobbet” kör varje heltimme (dvs kl. XX.00)</a:t>
            </a:r>
          </a:p>
          <a:p>
            <a:r>
              <a:rPr lang="sv-SE" sz="1400" dirty="0"/>
              <a:t>”Uppdateringssnurran av abnr/</a:t>
            </a:r>
            <a:r>
              <a:rPr lang="sv-SE" sz="1400" dirty="0" err="1"/>
              <a:t>kundnr</a:t>
            </a:r>
            <a:r>
              <a:rPr lang="sv-SE" sz="1400" dirty="0"/>
              <a:t>/osv” kör varje timme kl. XX.05 (dvs just efter att ”timmesjobbet” laddat nytt data till Area52)</a:t>
            </a:r>
          </a:p>
          <a:p>
            <a:r>
              <a:rPr lang="sv-SE" sz="1400" b="1" dirty="0">
                <a:solidFill>
                  <a:srgbClr val="FF0000"/>
                </a:solidFill>
              </a:rPr>
              <a:t>Om avtalet går igenom flödet väldigt snabbt (mindre än 1 timme) så hinner uppdateringssnurran aldrig uppdatera kontraktsnr och recid i avtalet.</a:t>
            </a:r>
          </a:p>
          <a:p>
            <a:r>
              <a:rPr lang="sv-SE" sz="1400" b="1" dirty="0">
                <a:solidFill>
                  <a:srgbClr val="FF0000"/>
                </a:solidFill>
              </a:rPr>
              <a:t>Detta var fallet med avtalsid 10114095 som är felanmält i REQ0080194 (senaste felanmälan)</a:t>
            </a:r>
          </a:p>
          <a:p>
            <a:r>
              <a:rPr lang="sv-SE" sz="1400" b="1" dirty="0">
                <a:solidFill>
                  <a:srgbClr val="FF0000"/>
                </a:solidFill>
              </a:rPr>
              <a:t>Vi kan inte utöka uppdateringsfrekvensen eftersom Area52 endast laddas 1 gång i timmen, så det finns ingen ny data att hämta (men däremot kanske det kunde ha ett värde ändå i att den kan fylla i uppgifter som saknas i webbavtalet och som redan finns i Area52? Ta upp på mötet!)</a:t>
            </a:r>
            <a:endParaRPr lang="sv-SE" sz="1400" b="1" dirty="0">
              <a:solidFill>
                <a:srgbClr val="00B050"/>
              </a:solidFill>
            </a:endParaRPr>
          </a:p>
          <a:p>
            <a:pPr lvl="2"/>
            <a:endParaRPr lang="sv-SE" sz="1400" b="1" dirty="0">
              <a:solidFill>
                <a:srgbClr val="00B050"/>
              </a:solidFill>
            </a:endParaRPr>
          </a:p>
          <a:p>
            <a:pPr marL="177800" lvl="1" indent="0">
              <a:buNone/>
            </a:pPr>
            <a:endParaRPr lang="sv-SE" sz="1400" b="1" dirty="0">
              <a:solidFill>
                <a:srgbClr val="FF0000"/>
              </a:solidFill>
            </a:endParaRPr>
          </a:p>
          <a:p>
            <a:pPr lvl="1"/>
            <a:endParaRPr lang="sv-SE" sz="1400" dirty="0"/>
          </a:p>
          <a:p>
            <a:endParaRPr lang="sv-SE" sz="1400" dirty="0"/>
          </a:p>
        </p:txBody>
      </p:sp>
      <p:sp>
        <p:nvSpPr>
          <p:cNvPr id="2" name="Content Placeholder 2">
            <a:extLst>
              <a:ext uri="{FF2B5EF4-FFF2-40B4-BE49-F238E27FC236}">
                <a16:creationId xmlns:a16="http://schemas.microsoft.com/office/drawing/2014/main" id="{CBF31327-89C1-44FD-21E5-94F04551A34F}"/>
              </a:ext>
            </a:extLst>
          </p:cNvPr>
          <p:cNvSpPr txBox="1">
            <a:spLocks/>
          </p:cNvSpPr>
          <p:nvPr/>
        </p:nvSpPr>
        <p:spPr>
          <a:xfrm>
            <a:off x="6177535" y="1750032"/>
            <a:ext cx="5586723" cy="4534880"/>
          </a:xfrm>
          <a:prstGeom prst="rect">
            <a:avLst/>
          </a:prstGeom>
        </p:spPr>
        <p:txBody>
          <a:bodyPr/>
          <a:lstStyle>
            <a:lvl1pPr marL="177800" indent="-177800" algn="l" defTabSz="914400" rtl="0" eaLnBrk="1" latinLnBrk="0" hangingPunct="1">
              <a:lnSpc>
                <a:spcPct val="110000"/>
              </a:lnSpc>
              <a:spcBef>
                <a:spcPts val="1800"/>
              </a:spcBef>
              <a:buClrTx/>
              <a:buFont typeface="Arial" pitchFamily="34" charset="0"/>
              <a:buChar char="»"/>
              <a:defRPr sz="1800" kern="1200">
                <a:solidFill>
                  <a:schemeClr val="tx1"/>
                </a:solidFill>
                <a:latin typeface="SK Sans" pitchFamily="2" charset="0"/>
                <a:ea typeface="+mn-ea"/>
                <a:cs typeface="+mn-cs"/>
              </a:defRPr>
            </a:lvl1pPr>
            <a:lvl2pPr marL="355600" indent="-177800" algn="l" defTabSz="914400" rtl="0" eaLnBrk="1" latinLnBrk="0" hangingPunct="1">
              <a:spcBef>
                <a:spcPct val="20000"/>
              </a:spcBef>
              <a:buClrTx/>
              <a:buFont typeface="Arial" pitchFamily="34" charset="0"/>
              <a:buChar char="»"/>
              <a:defRPr sz="1800" kern="1200">
                <a:solidFill>
                  <a:schemeClr val="tx1"/>
                </a:solidFill>
                <a:latin typeface="SK Sans" pitchFamily="2" charset="0"/>
                <a:ea typeface="+mn-ea"/>
                <a:cs typeface="+mn-cs"/>
              </a:defRPr>
            </a:lvl2pPr>
            <a:lvl3pPr marL="541338" indent="-185738" algn="l" defTabSz="914400" rtl="0" eaLnBrk="1" latinLnBrk="0" hangingPunct="1">
              <a:spcBef>
                <a:spcPct val="20000"/>
              </a:spcBef>
              <a:buClrTx/>
              <a:buFont typeface="Arial" pitchFamily="34" charset="0"/>
              <a:buChar char="»"/>
              <a:defRPr sz="1800" kern="1200">
                <a:solidFill>
                  <a:schemeClr val="tx1"/>
                </a:solidFill>
                <a:latin typeface="SK Sans" pitchFamily="2" charset="0"/>
                <a:ea typeface="+mn-ea"/>
                <a:cs typeface="+mn-cs"/>
              </a:defRPr>
            </a:lvl3pPr>
            <a:lvl4pPr marL="719138" indent="-177800" algn="l" defTabSz="914400" rtl="0" eaLnBrk="1" latinLnBrk="0" hangingPunct="1">
              <a:spcBef>
                <a:spcPct val="20000"/>
              </a:spcBef>
              <a:buClrTx/>
              <a:buFont typeface="Arial" pitchFamily="34" charset="0"/>
              <a:buChar char="»"/>
              <a:defRPr sz="1800" kern="1200">
                <a:solidFill>
                  <a:schemeClr val="tx1"/>
                </a:solidFill>
                <a:latin typeface="SK Sans" pitchFamily="2" charset="0"/>
                <a:ea typeface="+mn-ea"/>
                <a:cs typeface="+mn-cs"/>
              </a:defRPr>
            </a:lvl4pPr>
            <a:lvl5pPr marL="896938" indent="-177800" algn="l" defTabSz="914400" rtl="0" eaLnBrk="1" latinLnBrk="0" hangingPunct="1">
              <a:spcBef>
                <a:spcPct val="20000"/>
              </a:spcBef>
              <a:buClrTx/>
              <a:buFont typeface="Arial" pitchFamily="34" charset="0"/>
              <a:buChar char="»"/>
              <a:defRPr sz="1800" kern="1200">
                <a:solidFill>
                  <a:schemeClr val="tx1"/>
                </a:solidFill>
                <a:latin typeface="SK Sans"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sv-SE" sz="1600" b="1" dirty="0">
                <a:solidFill>
                  <a:schemeClr val="accent2">
                    <a:lumMod val="75000"/>
                  </a:schemeClr>
                </a:solidFill>
              </a:rPr>
              <a:t>Rättat nu (bara i test i skrivande stund)</a:t>
            </a:r>
            <a:br>
              <a:rPr lang="sv-SE" sz="1600" b="1" dirty="0">
                <a:solidFill>
                  <a:schemeClr val="accent2">
                    <a:lumMod val="75000"/>
                  </a:schemeClr>
                </a:solidFill>
              </a:rPr>
            </a:br>
            <a:endParaRPr lang="sv-SE" sz="1600" b="1" dirty="0">
              <a:solidFill>
                <a:schemeClr val="accent2">
                  <a:lumMod val="75000"/>
                </a:schemeClr>
              </a:solidFill>
            </a:endParaRPr>
          </a:p>
          <a:p>
            <a:pPr lvl="2"/>
            <a:r>
              <a:rPr lang="sv-SE" sz="1600" b="1" dirty="0">
                <a:solidFill>
                  <a:schemeClr val="accent2">
                    <a:lumMod val="75000"/>
                  </a:schemeClr>
                </a:solidFill>
              </a:rPr>
              <a:t>Om anläggningsid byts ut i webbavtalet (automatiskt) så blankas kontraktsnr och recid ut automatiskt</a:t>
            </a:r>
            <a:br>
              <a:rPr lang="sv-SE" sz="1600" b="1" dirty="0">
                <a:solidFill>
                  <a:schemeClr val="accent2">
                    <a:lumMod val="75000"/>
                  </a:schemeClr>
                </a:solidFill>
              </a:rPr>
            </a:br>
            <a:endParaRPr lang="sv-SE" sz="1600" b="1" dirty="0">
              <a:solidFill>
                <a:schemeClr val="accent2">
                  <a:lumMod val="75000"/>
                </a:schemeClr>
              </a:solidFill>
            </a:endParaRPr>
          </a:p>
          <a:p>
            <a:pPr lvl="2"/>
            <a:r>
              <a:rPr lang="sv-SE" sz="1600" b="1" dirty="0">
                <a:solidFill>
                  <a:schemeClr val="accent2">
                    <a:lumMod val="75000"/>
                  </a:schemeClr>
                </a:solidFill>
              </a:rPr>
              <a:t>Om anläggningsid byts ut i webbavtalet (manuellt) så visas en pop up med en fråga till användaren om den vill gå vidare utan att blanka ut kontraktsnr och recid. Användaren klickar på ”Avbryt” för att blanka ut uppgifterna, eller ”OK” för att fortsätta spara ändringen utan att blanka ut uppgifterna</a:t>
            </a:r>
          </a:p>
          <a:p>
            <a:pPr lvl="2"/>
            <a:endParaRPr lang="sv-SE" sz="1600" b="1" dirty="0">
              <a:solidFill>
                <a:schemeClr val="accent2">
                  <a:lumMod val="75000"/>
                </a:schemeClr>
              </a:solidFill>
            </a:endParaRPr>
          </a:p>
          <a:p>
            <a:pPr marL="177800" lvl="1" indent="0">
              <a:buFont typeface="Arial" pitchFamily="34" charset="0"/>
              <a:buNone/>
            </a:pPr>
            <a:endParaRPr lang="sv-SE" sz="1600" b="1" dirty="0">
              <a:solidFill>
                <a:schemeClr val="accent2">
                  <a:lumMod val="75000"/>
                </a:schemeClr>
              </a:solidFill>
            </a:endParaRPr>
          </a:p>
          <a:p>
            <a:pPr lvl="1"/>
            <a:endParaRPr lang="sv-SE" sz="1600" dirty="0">
              <a:solidFill>
                <a:schemeClr val="accent2">
                  <a:lumMod val="75000"/>
                </a:schemeClr>
              </a:solidFill>
            </a:endParaRPr>
          </a:p>
          <a:p>
            <a:pPr marL="0" indent="0">
              <a:buNone/>
            </a:pPr>
            <a:endParaRPr lang="sv-SE" sz="1600" dirty="0">
              <a:solidFill>
                <a:schemeClr val="accent2">
                  <a:lumMod val="75000"/>
                </a:schemeClr>
              </a:solidFill>
            </a:endParaRPr>
          </a:p>
        </p:txBody>
      </p:sp>
    </p:spTree>
    <p:extLst>
      <p:ext uri="{BB962C8B-B14F-4D97-AF65-F5344CB8AC3E}">
        <p14:creationId xmlns:p14="http://schemas.microsoft.com/office/powerpoint/2010/main" val="36722416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2E7A624-2C15-1202-AC80-248E7D3FC8B7}"/>
              </a:ext>
            </a:extLst>
          </p:cNvPr>
          <p:cNvSpPr>
            <a:spLocks noGrp="1"/>
          </p:cNvSpPr>
          <p:nvPr>
            <p:ph type="title"/>
          </p:nvPr>
        </p:nvSpPr>
        <p:spPr>
          <a:xfrm>
            <a:off x="745067" y="770467"/>
            <a:ext cx="10701867" cy="765035"/>
          </a:xfrm>
        </p:spPr>
        <p:txBody>
          <a:bodyPr/>
          <a:lstStyle/>
          <a:p>
            <a:r>
              <a:rPr lang="sv-SE" sz="3600" dirty="0"/>
              <a:t>Har fler än ett AKTIVT kontrakt i Xellent</a:t>
            </a:r>
          </a:p>
        </p:txBody>
      </p:sp>
      <p:sp>
        <p:nvSpPr>
          <p:cNvPr id="3" name="Platshållare för innehåll 2">
            <a:extLst>
              <a:ext uri="{FF2B5EF4-FFF2-40B4-BE49-F238E27FC236}">
                <a16:creationId xmlns:a16="http://schemas.microsoft.com/office/drawing/2014/main" id="{BAA74F26-98E1-53AF-4FCB-CF0CA649119F}"/>
              </a:ext>
            </a:extLst>
          </p:cNvPr>
          <p:cNvSpPr>
            <a:spLocks noGrp="1"/>
          </p:cNvSpPr>
          <p:nvPr>
            <p:ph idx="1"/>
          </p:nvPr>
        </p:nvSpPr>
        <p:spPr>
          <a:xfrm>
            <a:off x="745067" y="2110334"/>
            <a:ext cx="5001107" cy="3844638"/>
          </a:xfrm>
        </p:spPr>
        <p:txBody>
          <a:bodyPr/>
          <a:lstStyle/>
          <a:p>
            <a:r>
              <a:rPr lang="sv-SE" dirty="0"/>
              <a:t>Krokodilgap vänt åt fel hål – istället för mer än 1 så var det mindre än 1</a:t>
            </a:r>
          </a:p>
          <a:p>
            <a:r>
              <a:rPr lang="sv-SE" dirty="0"/>
              <a:t>Fel sedan 2018</a:t>
            </a:r>
          </a:p>
          <a:p>
            <a:r>
              <a:rPr lang="sv-SE" dirty="0"/>
              <a:t>Vi var det på spåren redan i OVR0004271 och:</a:t>
            </a:r>
          </a:p>
          <a:p>
            <a:r>
              <a:rPr lang="sv-SE" u="sng" dirty="0">
                <a:hlinkClick r:id="rId2"/>
              </a:rPr>
              <a:t>Task 22211</a:t>
            </a:r>
            <a:r>
              <a:rPr lang="sv-SE" dirty="0"/>
              <a:t>: Vad gör koden för "Har fler än ett AKTIVT kontrakt i Xellent”</a:t>
            </a:r>
          </a:p>
          <a:p>
            <a:r>
              <a:rPr lang="sv-SE" dirty="0"/>
              <a:t>Ser att jag och Rickard gjorde justeringar i koden i den tasken</a:t>
            </a:r>
          </a:p>
          <a:p>
            <a:endParaRPr lang="sv-SE" dirty="0"/>
          </a:p>
        </p:txBody>
      </p:sp>
      <p:pic>
        <p:nvPicPr>
          <p:cNvPr id="6" name="Platshållare för bild 5">
            <a:extLst>
              <a:ext uri="{FF2B5EF4-FFF2-40B4-BE49-F238E27FC236}">
                <a16:creationId xmlns:a16="http://schemas.microsoft.com/office/drawing/2014/main" id="{D0110138-FF8F-74C7-A5F5-75838EED603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4037" b="4037"/>
          <a:stretch>
            <a:fillRect/>
          </a:stretch>
        </p:blipFill>
        <p:spPr>
          <a:xfrm>
            <a:off x="5870864" y="2110334"/>
            <a:ext cx="5576069" cy="3844638"/>
          </a:xfrm>
        </p:spPr>
      </p:pic>
    </p:spTree>
    <p:extLst>
      <p:ext uri="{BB962C8B-B14F-4D97-AF65-F5344CB8AC3E}">
        <p14:creationId xmlns:p14="http://schemas.microsoft.com/office/powerpoint/2010/main" val="26333940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8817015"/>
      </p:ext>
    </p:extLst>
  </p:cSld>
  <p:clrMapOvr>
    <a:masterClrMapping/>
  </p:clrMapOvr>
</p:sld>
</file>

<file path=ppt/theme/theme1.xml><?xml version="1.0" encoding="utf-8"?>
<a:theme xmlns:a="http://schemas.openxmlformats.org/drawingml/2006/main" name="2_Innehållssidor text">
  <a:themeElements>
    <a:clrScheme name="Skellefteå Kraft">
      <a:dk1>
        <a:sysClr val="windowText" lastClr="000000"/>
      </a:dk1>
      <a:lt1>
        <a:sysClr val="window" lastClr="FFFFFF"/>
      </a:lt1>
      <a:dk2>
        <a:srgbClr val="A7A8AA"/>
      </a:dk2>
      <a:lt2>
        <a:srgbClr val="FFFFFF"/>
      </a:lt2>
      <a:accent1>
        <a:srgbClr val="702082"/>
      </a:accent1>
      <a:accent2>
        <a:srgbClr val="00B4B4"/>
      </a:accent2>
      <a:accent3>
        <a:srgbClr val="E63888"/>
      </a:accent3>
      <a:accent4>
        <a:srgbClr val="F4633A"/>
      </a:accent4>
      <a:accent5>
        <a:srgbClr val="FBDD40"/>
      </a:accent5>
      <a:accent6>
        <a:srgbClr val="3C1053"/>
      </a:accent6>
      <a:hlink>
        <a:srgbClr val="0C0C0C"/>
      </a:hlink>
      <a:folHlink>
        <a:srgbClr val="000000"/>
      </a:folHlink>
    </a:clrScheme>
    <a:fontScheme name="Skellefteå Kraft">
      <a:majorFont>
        <a:latin typeface="SK Sans Black"/>
        <a:ea typeface=""/>
        <a:cs typeface=""/>
      </a:majorFont>
      <a:minorFont>
        <a:latin typeface="SK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16X9_vanlig.pptx" id="{EB8EC865-C83C-4A6C-91BB-DF7EEC43B0FC}" vid="{E72D78EA-4F1F-46E9-B616-174187CB3C3D}"/>
    </a:ext>
  </a:extLst>
</a:theme>
</file>

<file path=ppt/theme/theme2.xml><?xml version="1.0" encoding="utf-8"?>
<a:theme xmlns:a="http://schemas.openxmlformats.org/drawingml/2006/main" name="3_Kapitelsidor">
  <a:themeElements>
    <a:clrScheme name="Skellefteå Kraft">
      <a:dk1>
        <a:sysClr val="windowText" lastClr="000000"/>
      </a:dk1>
      <a:lt1>
        <a:sysClr val="window" lastClr="FFFFFF"/>
      </a:lt1>
      <a:dk2>
        <a:srgbClr val="A7A8AA"/>
      </a:dk2>
      <a:lt2>
        <a:srgbClr val="FFFFFF"/>
      </a:lt2>
      <a:accent1>
        <a:srgbClr val="702082"/>
      </a:accent1>
      <a:accent2>
        <a:srgbClr val="00B4B4"/>
      </a:accent2>
      <a:accent3>
        <a:srgbClr val="E63888"/>
      </a:accent3>
      <a:accent4>
        <a:srgbClr val="F4633A"/>
      </a:accent4>
      <a:accent5>
        <a:srgbClr val="FBDD40"/>
      </a:accent5>
      <a:accent6>
        <a:srgbClr val="3C1053"/>
      </a:accent6>
      <a:hlink>
        <a:srgbClr val="0C0C0C"/>
      </a:hlink>
      <a:folHlink>
        <a:srgbClr val="000000"/>
      </a:folHlink>
    </a:clrScheme>
    <a:fontScheme name="Skellefteå Kraft">
      <a:majorFont>
        <a:latin typeface="SK Sans Black"/>
        <a:ea typeface=""/>
        <a:cs typeface=""/>
      </a:majorFont>
      <a:minorFont>
        <a:latin typeface="SK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16X9_vanlig.pptx" id="{EB8EC865-C83C-4A6C-91BB-DF7EEC43B0FC}" vid="{1A4DB8FC-D089-453F-8B86-25F9407B3BA9}"/>
    </a:ext>
  </a:extLst>
</a:theme>
</file>

<file path=ppt/theme/theme3.xml><?xml version="1.0" encoding="utf-8"?>
<a:theme xmlns:a="http://schemas.openxmlformats.org/drawingml/2006/main" name="4_Bildlayouter">
  <a:themeElements>
    <a:clrScheme name="Skellefteå Kraft">
      <a:dk1>
        <a:sysClr val="windowText" lastClr="000000"/>
      </a:dk1>
      <a:lt1>
        <a:sysClr val="window" lastClr="FFFFFF"/>
      </a:lt1>
      <a:dk2>
        <a:srgbClr val="A7A8AA"/>
      </a:dk2>
      <a:lt2>
        <a:srgbClr val="FFFFFF"/>
      </a:lt2>
      <a:accent1>
        <a:srgbClr val="702082"/>
      </a:accent1>
      <a:accent2>
        <a:srgbClr val="00B4B4"/>
      </a:accent2>
      <a:accent3>
        <a:srgbClr val="E63888"/>
      </a:accent3>
      <a:accent4>
        <a:srgbClr val="F4633A"/>
      </a:accent4>
      <a:accent5>
        <a:srgbClr val="FBDD40"/>
      </a:accent5>
      <a:accent6>
        <a:srgbClr val="3C1053"/>
      </a:accent6>
      <a:hlink>
        <a:srgbClr val="0C0C0C"/>
      </a:hlink>
      <a:folHlink>
        <a:srgbClr val="000000"/>
      </a:folHlink>
    </a:clrScheme>
    <a:fontScheme name="Skellefteå Kraft">
      <a:majorFont>
        <a:latin typeface="SK Sans Black"/>
        <a:ea typeface=""/>
        <a:cs typeface=""/>
      </a:majorFont>
      <a:minorFont>
        <a:latin typeface="SK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16X9_vanlig.pptx" id="{EB8EC865-C83C-4A6C-91BB-DF7EEC43B0FC}" vid="{E1E1C7D3-78B5-44BB-8924-77E14EC5FD56}"/>
    </a:ext>
  </a:extLst>
</a:theme>
</file>

<file path=ppt/theme/theme4.xml><?xml version="1.0" encoding="utf-8"?>
<a:theme xmlns:a="http://schemas.openxmlformats.org/drawingml/2006/main" name="Fler bildlayouter">
  <a:themeElements>
    <a:clrScheme name="Skellefteå Kraft">
      <a:dk1>
        <a:sysClr val="windowText" lastClr="000000"/>
      </a:dk1>
      <a:lt1>
        <a:sysClr val="window" lastClr="FFFFFF"/>
      </a:lt1>
      <a:dk2>
        <a:srgbClr val="A7A8AA"/>
      </a:dk2>
      <a:lt2>
        <a:srgbClr val="FFFFFF"/>
      </a:lt2>
      <a:accent1>
        <a:srgbClr val="702082"/>
      </a:accent1>
      <a:accent2>
        <a:srgbClr val="00B4B4"/>
      </a:accent2>
      <a:accent3>
        <a:srgbClr val="E63888"/>
      </a:accent3>
      <a:accent4>
        <a:srgbClr val="F4633A"/>
      </a:accent4>
      <a:accent5>
        <a:srgbClr val="FBDD40"/>
      </a:accent5>
      <a:accent6>
        <a:srgbClr val="3C1053"/>
      </a:accent6>
      <a:hlink>
        <a:srgbClr val="0C0C0C"/>
      </a:hlink>
      <a:folHlink>
        <a:srgbClr val="000000"/>
      </a:folHlink>
    </a:clrScheme>
    <a:fontScheme name="Skellefteå Kraft">
      <a:majorFont>
        <a:latin typeface="SK Sans Black"/>
        <a:ea typeface=""/>
        <a:cs typeface=""/>
      </a:majorFont>
      <a:minorFont>
        <a:latin typeface="SK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16X9_vanlig.pptx" id="{EB8EC865-C83C-4A6C-91BB-DF7EEC43B0FC}" vid="{F9625F89-7581-4A5F-A07B-1401DCB6A056}"/>
    </a:ext>
  </a:extLst>
</a:theme>
</file>

<file path=ppt/theme/theme5.xml><?xml version="1.0" encoding="utf-8"?>
<a:theme xmlns:a="http://schemas.openxmlformats.org/drawingml/2006/main" name="Diagramlayouter">
  <a:themeElements>
    <a:clrScheme name="Skellefteå Kraft">
      <a:dk1>
        <a:sysClr val="windowText" lastClr="000000"/>
      </a:dk1>
      <a:lt1>
        <a:sysClr val="window" lastClr="FFFFFF"/>
      </a:lt1>
      <a:dk2>
        <a:srgbClr val="A7A8AA"/>
      </a:dk2>
      <a:lt2>
        <a:srgbClr val="FFFFFF"/>
      </a:lt2>
      <a:accent1>
        <a:srgbClr val="702082"/>
      </a:accent1>
      <a:accent2>
        <a:srgbClr val="00B4B4"/>
      </a:accent2>
      <a:accent3>
        <a:srgbClr val="E63888"/>
      </a:accent3>
      <a:accent4>
        <a:srgbClr val="F4633A"/>
      </a:accent4>
      <a:accent5>
        <a:srgbClr val="FBDD40"/>
      </a:accent5>
      <a:accent6>
        <a:srgbClr val="3C1053"/>
      </a:accent6>
      <a:hlink>
        <a:srgbClr val="0C0C0C"/>
      </a:hlink>
      <a:folHlink>
        <a:srgbClr val="000000"/>
      </a:folHlink>
    </a:clrScheme>
    <a:fontScheme name="Skellefteå Kraft">
      <a:majorFont>
        <a:latin typeface="SK Sans Black"/>
        <a:ea typeface=""/>
        <a:cs typeface=""/>
      </a:majorFont>
      <a:minorFont>
        <a:latin typeface="SK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16X9_vanlig.pptx" id="{EB8EC865-C83C-4A6C-91BB-DF7EEC43B0FC}" vid="{C9E01846-6E32-4DAB-8688-A51208C8719E}"/>
    </a:ext>
  </a:extLst>
</a:theme>
</file>

<file path=ppt/theme/theme6.xml><?xml version="1.0" encoding="utf-8"?>
<a:theme xmlns:a="http://schemas.openxmlformats.org/drawingml/2006/main" name="7_Avslutning">
  <a:themeElements>
    <a:clrScheme name="Skellefteå Kraft">
      <a:dk1>
        <a:sysClr val="windowText" lastClr="000000"/>
      </a:dk1>
      <a:lt1>
        <a:sysClr val="window" lastClr="FFFFFF"/>
      </a:lt1>
      <a:dk2>
        <a:srgbClr val="A7A8AA"/>
      </a:dk2>
      <a:lt2>
        <a:srgbClr val="FFFFFF"/>
      </a:lt2>
      <a:accent1>
        <a:srgbClr val="702082"/>
      </a:accent1>
      <a:accent2>
        <a:srgbClr val="00B4B4"/>
      </a:accent2>
      <a:accent3>
        <a:srgbClr val="E63888"/>
      </a:accent3>
      <a:accent4>
        <a:srgbClr val="F4633A"/>
      </a:accent4>
      <a:accent5>
        <a:srgbClr val="FBDD40"/>
      </a:accent5>
      <a:accent6>
        <a:srgbClr val="3C1053"/>
      </a:accent6>
      <a:hlink>
        <a:srgbClr val="0C0C0C"/>
      </a:hlink>
      <a:folHlink>
        <a:srgbClr val="000000"/>
      </a:folHlink>
    </a:clrScheme>
    <a:fontScheme name="Skellefteå Kraft">
      <a:majorFont>
        <a:latin typeface="SK Sans Black"/>
        <a:ea typeface=""/>
        <a:cs typeface=""/>
      </a:majorFont>
      <a:minorFont>
        <a:latin typeface="SK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16X9_vanlig.pptx" id="{EB8EC865-C83C-4A6C-91BB-DF7EEC43B0FC}" vid="{9258824C-727B-45DA-B416-0B5049064DB4}"/>
    </a:ext>
  </a:extLst>
</a:theme>
</file>

<file path=ppt/theme/theme7.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179</TotalTime>
  <Words>1141</Words>
  <Application>Microsoft Office PowerPoint</Application>
  <PresentationFormat>Bredbild</PresentationFormat>
  <Paragraphs>63</Paragraphs>
  <Slides>9</Slides>
  <Notes>0</Notes>
  <HiddenSlides>0</HiddenSlides>
  <MMClips>0</MMClips>
  <ScaleCrop>false</ScaleCrop>
  <HeadingPairs>
    <vt:vector size="6" baseType="variant">
      <vt:variant>
        <vt:lpstr>Använt teckensnitt</vt:lpstr>
      </vt:variant>
      <vt:variant>
        <vt:i4>4</vt:i4>
      </vt:variant>
      <vt:variant>
        <vt:lpstr>Tema</vt:lpstr>
      </vt:variant>
      <vt:variant>
        <vt:i4>6</vt:i4>
      </vt:variant>
      <vt:variant>
        <vt:lpstr>Bildrubriker</vt:lpstr>
      </vt:variant>
      <vt:variant>
        <vt:i4>9</vt:i4>
      </vt:variant>
    </vt:vector>
  </HeadingPairs>
  <TitlesOfParts>
    <vt:vector size="19" baseType="lpstr">
      <vt:lpstr>SK Sans</vt:lpstr>
      <vt:lpstr>Calibri</vt:lpstr>
      <vt:lpstr>Arial</vt:lpstr>
      <vt:lpstr>SK Sans Black</vt:lpstr>
      <vt:lpstr>2_Innehållssidor text</vt:lpstr>
      <vt:lpstr>3_Kapitelsidor</vt:lpstr>
      <vt:lpstr>4_Bildlayouter</vt:lpstr>
      <vt:lpstr>Fler bildlayouter</vt:lpstr>
      <vt:lpstr>Diagramlayouter</vt:lpstr>
      <vt:lpstr>7_Avslutning</vt:lpstr>
      <vt:lpstr>PowerPoint-presentation</vt:lpstr>
      <vt:lpstr>OVR0004271 (driftsatt 2025-09-29)</vt:lpstr>
      <vt:lpstr>Problem 1 (med OVR0004271)</vt:lpstr>
      <vt:lpstr>Förslag på adressmatchning</vt:lpstr>
      <vt:lpstr>Problem 2 (med OVR0004271)</vt:lpstr>
      <vt:lpstr>OVR0003138 (driftsatt 2025-10-13)</vt:lpstr>
      <vt:lpstr>Problem 3 (med OVR0003138)</vt:lpstr>
      <vt:lpstr>Har fler än ett AKTIVT kontrakt i Xellent</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Frida Hassel Borowski</dc:creator>
  <cp:lastModifiedBy>Frida Hassel Borowski</cp:lastModifiedBy>
  <cp:revision>16</cp:revision>
  <cp:lastPrinted>2019-02-07T07:33:14Z</cp:lastPrinted>
  <dcterms:created xsi:type="dcterms:W3CDTF">2026-08-18T16:19:11Z</dcterms:created>
  <dcterms:modified xsi:type="dcterms:W3CDTF">2026-08-19T08:34:01Z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eDOCS AutoSave">
    <vt:lpwstr/>
  </property>
</Properties>
</file>